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1" r:id="rId1"/>
  </p:sldMasterIdLst>
  <p:notesMasterIdLst>
    <p:notesMasterId r:id="rId17"/>
  </p:notesMasterIdLst>
  <p:sldIdLst>
    <p:sldId id="256" r:id="rId2"/>
    <p:sldId id="329" r:id="rId3"/>
    <p:sldId id="301" r:id="rId4"/>
    <p:sldId id="316" r:id="rId5"/>
    <p:sldId id="330" r:id="rId6"/>
    <p:sldId id="333" r:id="rId7"/>
    <p:sldId id="318" r:id="rId8"/>
    <p:sldId id="317" r:id="rId9"/>
    <p:sldId id="308" r:id="rId10"/>
    <p:sldId id="326" r:id="rId11"/>
    <p:sldId id="313" r:id="rId12"/>
    <p:sldId id="323" r:id="rId13"/>
    <p:sldId id="328" r:id="rId14"/>
    <p:sldId id="324" r:id="rId15"/>
    <p:sldId id="273" r:id="rId16"/>
  </p:sldIdLst>
  <p:sldSz cx="9144000" cy="6858000" type="screen4x3"/>
  <p:notesSz cx="681355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" initials="F" lastIdx="22" clrIdx="0"/>
  <p:cmAuthor id="1" name="Федяков Иван" initials="ФИВ" lastIdx="1" clrIdx="1"/>
  <p:cmAuthor id="2" name="Васильев Михаил FL58" initials="F" lastIdx="1" clrIdx="2"/>
  <p:cmAuthor id="3" name="FL12" initials="F" lastIdx="9" clrIdx="3"/>
  <p:cmAuthor id="4" name="Миша" initials="М" lastIdx="1" clrIdx="4"/>
  <p:cmAuthor id="5" name="Бурмистров Михаил FL12" initials="F" lastIdx="5" clrIdx="5"/>
  <p:cmAuthor id="6" name="Васильев Михаил FL58 доб. 206" initials="FL58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B3B"/>
    <a:srgbClr val="FF6565"/>
    <a:srgbClr val="57C929"/>
    <a:srgbClr val="81DE5C"/>
    <a:srgbClr val="4F81BD"/>
    <a:srgbClr val="5C2B89"/>
    <a:srgbClr val="EDF2F9"/>
    <a:srgbClr val="6D9CE1"/>
    <a:srgbClr val="F1C5D7"/>
    <a:srgbClr val="E3D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1" autoAdjust="0"/>
    <p:restoredTop sz="99708" autoAdjust="0"/>
  </p:normalViewPr>
  <p:slideViewPr>
    <p:cSldViewPr snapToGrid="0">
      <p:cViewPr>
        <p:scale>
          <a:sx n="100" d="100"/>
          <a:sy n="100" d="100"/>
        </p:scale>
        <p:origin x="-1920" y="-33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image" Target="../media/image66.png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image" Target="../media/image72.png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image" Target="../media/image7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image" Target="../media/image66.png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image" Target="../media/image72.png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image" Target="../media/image7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DD8CBC-27AF-43FB-BD88-E1138AB97FF7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EA587C-3476-48AC-BD12-EDEC775B7424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Макроэкономические показатели</a:t>
          </a:r>
          <a:endParaRPr lang="ru-RU" sz="1200" b="1" dirty="0">
            <a:solidFill>
              <a:schemeClr val="bg1"/>
            </a:solidFill>
          </a:endParaRPr>
        </a:p>
      </dgm:t>
    </dgm:pt>
    <dgm:pt modelId="{DD14096D-3031-4CF9-B68D-81D9A8289F7D}" type="parTrans" cxnId="{60BFA016-9EBD-41E8-AB83-2F306CD088E3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C421F735-9285-4737-82DA-EED79268DA0F}" type="sibTrans" cxnId="{60BFA016-9EBD-41E8-AB83-2F306CD088E3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E9BD79E9-2A59-4606-BC3A-22B6E5332878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chemeClr val="bg1"/>
              </a:solidFill>
            </a:rPr>
            <a:t>Показатели строительной отрасли</a:t>
          </a:r>
        </a:p>
      </dgm:t>
    </dgm:pt>
    <dgm:pt modelId="{9C98E735-24F4-40DF-BA91-A64C171F3C30}" type="parTrans" cxnId="{A72DD858-31A5-42EA-9DAA-47D33F8A3BE3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C3D2E564-A1E5-4B8B-82CD-5F59E300C6BB}" type="sibTrans" cxnId="{A72DD858-31A5-42EA-9DAA-47D33F8A3BE3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C9171CEE-8B6D-40F1-9194-5AB09908088A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chemeClr val="bg1"/>
              </a:solidFill>
            </a:rPr>
            <a:t>Жилищное строительство</a:t>
          </a:r>
        </a:p>
      </dgm:t>
    </dgm:pt>
    <dgm:pt modelId="{2D1C1CF3-94F1-4AD2-BBB0-DA97289DA302}" type="parTrans" cxnId="{A0B0CB24-17B3-447C-9D9F-FCFA39E37A73}">
      <dgm:prSet/>
      <dgm:spPr/>
      <dgm:t>
        <a:bodyPr/>
        <a:lstStyle/>
        <a:p>
          <a:endParaRPr lang="ru-RU" sz="1200" b="1"/>
        </a:p>
      </dgm:t>
    </dgm:pt>
    <dgm:pt modelId="{47451937-2B17-40BB-AFB2-783FA2F465E1}" type="sibTrans" cxnId="{A0B0CB24-17B3-447C-9D9F-FCFA39E37A73}">
      <dgm:prSet/>
      <dgm:spPr/>
      <dgm:t>
        <a:bodyPr/>
        <a:lstStyle/>
        <a:p>
          <a:endParaRPr lang="ru-RU" sz="1200" b="1"/>
        </a:p>
      </dgm:t>
    </dgm:pt>
    <dgm:pt modelId="{72D29642-E10B-4F73-91A3-19DEC320C58B}">
      <dgm:prSet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Строительство нежилых объектов</a:t>
          </a:r>
          <a:endParaRPr lang="ru-RU" sz="1200" b="1" dirty="0">
            <a:solidFill>
              <a:schemeClr val="bg1"/>
            </a:solidFill>
          </a:endParaRPr>
        </a:p>
      </dgm:t>
    </dgm:pt>
    <dgm:pt modelId="{569B9912-A759-411B-954D-E66D86459E56}" type="parTrans" cxnId="{0E604F8A-19A0-4732-9AD2-53DD7FDA77A7}">
      <dgm:prSet/>
      <dgm:spPr/>
      <dgm:t>
        <a:bodyPr/>
        <a:lstStyle/>
        <a:p>
          <a:endParaRPr lang="ru-RU" sz="1200" b="1"/>
        </a:p>
      </dgm:t>
    </dgm:pt>
    <dgm:pt modelId="{77E5C0AC-C18A-4F2B-BD40-DFFC8A95691A}" type="sibTrans" cxnId="{0E604F8A-19A0-4732-9AD2-53DD7FDA77A7}">
      <dgm:prSet/>
      <dgm:spPr/>
      <dgm:t>
        <a:bodyPr/>
        <a:lstStyle/>
        <a:p>
          <a:endParaRPr lang="ru-RU" sz="1200" b="1"/>
        </a:p>
      </dgm:t>
    </dgm:pt>
    <dgm:pt modelId="{87485070-84D9-45BE-98FD-D3C1A57CC822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chemeClr val="bg1"/>
              </a:solidFill>
            </a:rPr>
            <a:t>Дорожные и инфраструктурные объекты</a:t>
          </a:r>
        </a:p>
      </dgm:t>
    </dgm:pt>
    <dgm:pt modelId="{993B72DA-FD25-437B-AC71-7CB043F14504}" type="parTrans" cxnId="{43A20061-CB3B-45EE-89BC-DCE9453A636D}">
      <dgm:prSet/>
      <dgm:spPr/>
      <dgm:t>
        <a:bodyPr/>
        <a:lstStyle/>
        <a:p>
          <a:endParaRPr lang="ru-RU" sz="1200" b="1"/>
        </a:p>
      </dgm:t>
    </dgm:pt>
    <dgm:pt modelId="{4EA50713-B7AF-47B2-AB35-F8B6FBB3E37B}" type="sibTrans" cxnId="{43A20061-CB3B-45EE-89BC-DCE9453A636D}">
      <dgm:prSet/>
      <dgm:spPr/>
      <dgm:t>
        <a:bodyPr/>
        <a:lstStyle/>
        <a:p>
          <a:endParaRPr lang="ru-RU" sz="1200" b="1"/>
        </a:p>
      </dgm:t>
    </dgm:pt>
    <dgm:pt modelId="{92B83F3B-1CE6-43AB-934F-6D2679BB3641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Торговое строительство</a:t>
          </a:r>
          <a:endParaRPr lang="ru-RU" sz="1200" b="1" dirty="0">
            <a:solidFill>
              <a:schemeClr val="tx1"/>
            </a:solidFill>
          </a:endParaRPr>
        </a:p>
      </dgm:t>
    </dgm:pt>
    <dgm:pt modelId="{26D7194B-66C5-464F-A9A8-B1482A30681E}" type="parTrans" cxnId="{E5CF6DC2-0BFC-41D1-BE05-952FE322D2C4}">
      <dgm:prSet/>
      <dgm:spPr/>
      <dgm:t>
        <a:bodyPr/>
        <a:lstStyle/>
        <a:p>
          <a:endParaRPr lang="ru-RU" sz="1200" b="1"/>
        </a:p>
      </dgm:t>
    </dgm:pt>
    <dgm:pt modelId="{3E213D8C-CA60-4C67-9DAB-D7C69712A123}" type="sibTrans" cxnId="{E5CF6DC2-0BFC-41D1-BE05-952FE322D2C4}">
      <dgm:prSet/>
      <dgm:spPr/>
      <dgm:t>
        <a:bodyPr/>
        <a:lstStyle/>
        <a:p>
          <a:endParaRPr lang="ru-RU" sz="1200" b="1"/>
        </a:p>
      </dgm:t>
    </dgm:pt>
    <dgm:pt modelId="{627F8778-E09A-4AF6-BF1B-D5CD2BA77347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Промышленное строительство</a:t>
          </a:r>
          <a:endParaRPr lang="ru-RU" sz="1200" b="1" dirty="0">
            <a:solidFill>
              <a:schemeClr val="tx1"/>
            </a:solidFill>
          </a:endParaRPr>
        </a:p>
      </dgm:t>
    </dgm:pt>
    <dgm:pt modelId="{06602739-9670-4F49-A4A3-98DD1245DB14}" type="parTrans" cxnId="{33B16D4D-A608-475E-9C97-D086A6F1B97B}">
      <dgm:prSet/>
      <dgm:spPr/>
      <dgm:t>
        <a:bodyPr/>
        <a:lstStyle/>
        <a:p>
          <a:endParaRPr lang="ru-RU" sz="1200" b="1"/>
        </a:p>
      </dgm:t>
    </dgm:pt>
    <dgm:pt modelId="{C0FEFBA7-E782-4895-8734-C5A134BA1828}" type="sibTrans" cxnId="{33B16D4D-A608-475E-9C97-D086A6F1B97B}">
      <dgm:prSet/>
      <dgm:spPr/>
      <dgm:t>
        <a:bodyPr/>
        <a:lstStyle/>
        <a:p>
          <a:endParaRPr lang="ru-RU" sz="1200" b="1"/>
        </a:p>
      </dgm:t>
    </dgm:pt>
    <dgm:pt modelId="{731111EB-2950-4C91-B5E7-634DC44B21C7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chemeClr val="tx1"/>
              </a:solidFill>
            </a:rPr>
            <a:t>Автомобильные дороги</a:t>
          </a:r>
        </a:p>
      </dgm:t>
    </dgm:pt>
    <dgm:pt modelId="{DFF73ECF-9701-4C47-83A9-6EC7D1CCC321}" type="parTrans" cxnId="{D601805B-98FC-46FA-86C3-0CD981E59FAB}">
      <dgm:prSet/>
      <dgm:spPr/>
      <dgm:t>
        <a:bodyPr/>
        <a:lstStyle/>
        <a:p>
          <a:endParaRPr lang="ru-RU" sz="1200" b="1"/>
        </a:p>
      </dgm:t>
    </dgm:pt>
    <dgm:pt modelId="{CEA3A740-B96E-4039-8D92-647933BEFD08}" type="sibTrans" cxnId="{D601805B-98FC-46FA-86C3-0CD981E59FAB}">
      <dgm:prSet/>
      <dgm:spPr/>
      <dgm:t>
        <a:bodyPr/>
        <a:lstStyle/>
        <a:p>
          <a:endParaRPr lang="ru-RU" sz="1200" b="1"/>
        </a:p>
      </dgm:t>
    </dgm:pt>
    <dgm:pt modelId="{C7649DA6-E0E0-4EDF-BE2E-8BB874B507D1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chemeClr val="tx1"/>
              </a:solidFill>
            </a:rPr>
            <a:t>Железнодорожная инфраструктура</a:t>
          </a:r>
        </a:p>
      </dgm:t>
    </dgm:pt>
    <dgm:pt modelId="{B91CAD2F-EEC5-4A72-9C8B-93F21DD86955}" type="parTrans" cxnId="{3939A8DC-A0A9-438B-86C8-8AA52EEEBFE8}">
      <dgm:prSet/>
      <dgm:spPr/>
      <dgm:t>
        <a:bodyPr/>
        <a:lstStyle/>
        <a:p>
          <a:endParaRPr lang="ru-RU" sz="1200" b="1"/>
        </a:p>
      </dgm:t>
    </dgm:pt>
    <dgm:pt modelId="{A1F7FCA6-98B7-4CC2-B68E-19795C328EB2}" type="sibTrans" cxnId="{3939A8DC-A0A9-438B-86C8-8AA52EEEBFE8}">
      <dgm:prSet/>
      <dgm:spPr/>
      <dgm:t>
        <a:bodyPr/>
        <a:lstStyle/>
        <a:p>
          <a:endParaRPr lang="ru-RU" sz="1200" b="1"/>
        </a:p>
      </dgm:t>
    </dgm:pt>
    <dgm:pt modelId="{876451A1-30DD-4D07-9B3E-FBEB4D6C5C51}">
      <dgm:prSet custT="1"/>
      <dgm:spPr/>
      <dgm:t>
        <a:bodyPr/>
        <a:lstStyle/>
        <a:p>
          <a:pPr rtl="0"/>
          <a:r>
            <a:rPr lang="ru-RU" sz="1200" b="1" smtClean="0">
              <a:solidFill>
                <a:schemeClr val="tx1"/>
              </a:solidFill>
            </a:rPr>
            <a:t>Индивидуальное </a:t>
          </a:r>
          <a:r>
            <a:rPr lang="ru-RU" sz="1200" b="1" dirty="0" smtClean="0">
              <a:solidFill>
                <a:schemeClr val="tx1"/>
              </a:solidFill>
            </a:rPr>
            <a:t>строительство</a:t>
          </a:r>
        </a:p>
      </dgm:t>
    </dgm:pt>
    <dgm:pt modelId="{1E89E507-A760-413E-B4B9-ED1C8E5DE2C2}" type="sibTrans" cxnId="{FAE4E5C1-BEA7-448D-9C6B-4022212D9133}">
      <dgm:prSet/>
      <dgm:spPr/>
      <dgm:t>
        <a:bodyPr/>
        <a:lstStyle/>
        <a:p>
          <a:endParaRPr lang="ru-RU" sz="1200" b="1"/>
        </a:p>
      </dgm:t>
    </dgm:pt>
    <dgm:pt modelId="{A5972781-C044-40A3-A64B-02C12176A295}" type="parTrans" cxnId="{FAE4E5C1-BEA7-448D-9C6B-4022212D9133}">
      <dgm:prSet/>
      <dgm:spPr/>
      <dgm:t>
        <a:bodyPr/>
        <a:lstStyle/>
        <a:p>
          <a:endParaRPr lang="ru-RU" sz="1200" b="1"/>
        </a:p>
      </dgm:t>
    </dgm:pt>
    <dgm:pt modelId="{D3EF9130-78BB-4C99-9899-DE3DBA706719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chemeClr val="tx1"/>
              </a:solidFill>
            </a:rPr>
            <a:t>Спрос , цены и состояние рынка</a:t>
          </a:r>
        </a:p>
      </dgm:t>
    </dgm:pt>
    <dgm:pt modelId="{5BB88DFF-908C-4EF1-BE87-53EB83CAAE71}" type="sibTrans" cxnId="{12DF3D4F-9F13-42BC-97B0-910B38D1D0B5}">
      <dgm:prSet/>
      <dgm:spPr/>
      <dgm:t>
        <a:bodyPr/>
        <a:lstStyle/>
        <a:p>
          <a:endParaRPr lang="ru-RU" sz="1200" b="1"/>
        </a:p>
      </dgm:t>
    </dgm:pt>
    <dgm:pt modelId="{6E72A93A-0317-4F07-8E3E-6A6F1854E274}" type="parTrans" cxnId="{12DF3D4F-9F13-42BC-97B0-910B38D1D0B5}">
      <dgm:prSet/>
      <dgm:spPr/>
      <dgm:t>
        <a:bodyPr/>
        <a:lstStyle/>
        <a:p>
          <a:endParaRPr lang="ru-RU" sz="1200" b="1"/>
        </a:p>
      </dgm:t>
    </dgm:pt>
    <dgm:pt modelId="{851EB191-27B0-424B-8CAD-21476D3FDBF2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chemeClr val="tx1"/>
              </a:solidFill>
            </a:rPr>
            <a:t>Массовое строительство</a:t>
          </a:r>
        </a:p>
      </dgm:t>
    </dgm:pt>
    <dgm:pt modelId="{D979AADE-C52D-4687-82F1-8C7E7469A196}" type="sibTrans" cxnId="{05D20BAC-093B-4F53-8E97-13A2D4BAE161}">
      <dgm:prSet/>
      <dgm:spPr/>
      <dgm:t>
        <a:bodyPr/>
        <a:lstStyle/>
        <a:p>
          <a:endParaRPr lang="ru-RU" sz="1200" b="1"/>
        </a:p>
      </dgm:t>
    </dgm:pt>
    <dgm:pt modelId="{F5361E02-6C4D-4CBC-BC2C-F7233E7AAB54}" type="parTrans" cxnId="{05D20BAC-093B-4F53-8E97-13A2D4BAE161}">
      <dgm:prSet/>
      <dgm:spPr/>
      <dgm:t>
        <a:bodyPr/>
        <a:lstStyle/>
        <a:p>
          <a:endParaRPr lang="ru-RU" sz="1200" b="1"/>
        </a:p>
      </dgm:t>
    </dgm:pt>
    <dgm:pt modelId="{060396D0-879B-4002-A341-DEDDBC357C12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chemeClr val="tx1"/>
              </a:solidFill>
            </a:rPr>
            <a:t>Показатели игроков отрасли</a:t>
          </a:r>
        </a:p>
      </dgm:t>
    </dgm:pt>
    <dgm:pt modelId="{56C58359-2F42-4342-AD84-2AA3F317F48F}" type="sibTrans" cxnId="{7431B1C5-5E30-41B4-A44A-BBE80CF18934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3324A1CF-C9C5-4498-8089-EA8A0146F5F8}" type="parTrans" cxnId="{7431B1C5-5E30-41B4-A44A-BBE80CF18934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1D06892A-0988-45B7-A46B-20BFB446A109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chemeClr val="tx1"/>
              </a:solidFill>
            </a:rPr>
            <a:t>Деловая активность</a:t>
          </a:r>
        </a:p>
      </dgm:t>
    </dgm:pt>
    <dgm:pt modelId="{D693F812-C1BC-4874-A086-7601376ACD01}" type="sibTrans" cxnId="{3FD5B9CB-3198-428C-9634-2D9EDF859CEA}">
      <dgm:prSet/>
      <dgm:spPr/>
      <dgm:t>
        <a:bodyPr/>
        <a:lstStyle/>
        <a:p>
          <a:endParaRPr lang="ru-RU" sz="1200" b="1"/>
        </a:p>
      </dgm:t>
    </dgm:pt>
    <dgm:pt modelId="{C073481F-8E40-4657-9509-480FFF439B0F}" type="parTrans" cxnId="{3FD5B9CB-3198-428C-9634-2D9EDF859CEA}">
      <dgm:prSet/>
      <dgm:spPr/>
      <dgm:t>
        <a:bodyPr/>
        <a:lstStyle/>
        <a:p>
          <a:endParaRPr lang="ru-RU" sz="1200" b="1"/>
        </a:p>
      </dgm:t>
    </dgm:pt>
    <dgm:pt modelId="{A92B880B-54CF-49C7-A6B7-3CB28D69D31D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chemeClr val="tx1"/>
              </a:solidFill>
            </a:rPr>
            <a:t>Инвестиционная привлекательность</a:t>
          </a:r>
        </a:p>
      </dgm:t>
    </dgm:pt>
    <dgm:pt modelId="{ECF72FBF-B53F-464F-A285-B0C2BA9ED3E5}" type="sibTrans" cxnId="{3DBF2B79-3BFE-40BF-8E82-B81D40559162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04A9FB2A-3F74-4889-A7DB-2D1679AB2C0E}" type="parTrans" cxnId="{3DBF2B79-3BFE-40BF-8E82-B81D40559162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E3BC646D-92FE-4CB7-9373-904BD7CE16E4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chemeClr val="tx1"/>
              </a:solidFill>
            </a:rPr>
            <a:t>Экономическая ситуация</a:t>
          </a:r>
        </a:p>
      </dgm:t>
    </dgm:pt>
    <dgm:pt modelId="{B0A74740-8F98-43E6-BC8F-BB03895B1EC5}" type="sibTrans" cxnId="{D3207AF6-3E05-47BF-ADCA-DBEE2E1BBA47}">
      <dgm:prSet/>
      <dgm:spPr/>
      <dgm:t>
        <a:bodyPr/>
        <a:lstStyle/>
        <a:p>
          <a:endParaRPr lang="ru-RU" sz="1200" b="1"/>
        </a:p>
      </dgm:t>
    </dgm:pt>
    <dgm:pt modelId="{A81C2759-6175-4EF5-B0D3-B822C0EFE0CD}" type="parTrans" cxnId="{D3207AF6-3E05-47BF-ADCA-DBEE2E1BBA47}">
      <dgm:prSet/>
      <dgm:spPr/>
      <dgm:t>
        <a:bodyPr/>
        <a:lstStyle/>
        <a:p>
          <a:endParaRPr lang="ru-RU" sz="1200" b="1"/>
        </a:p>
      </dgm:t>
    </dgm:pt>
    <dgm:pt modelId="{6F3AFB7B-AB2A-4FEA-824B-3BF7DF55EC8A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chemeClr val="tx1"/>
              </a:solidFill>
            </a:rPr>
            <a:t>Инвестиционный климат</a:t>
          </a:r>
        </a:p>
      </dgm:t>
    </dgm:pt>
    <dgm:pt modelId="{605FF68E-E6E9-4770-91F3-159A9EE05D6F}" type="sibTrans" cxnId="{1465518F-F158-4620-A665-F189AC0D88E1}">
      <dgm:prSet/>
      <dgm:spPr/>
      <dgm:t>
        <a:bodyPr/>
        <a:lstStyle/>
        <a:p>
          <a:endParaRPr lang="ru-RU" sz="1200" b="1"/>
        </a:p>
      </dgm:t>
    </dgm:pt>
    <dgm:pt modelId="{47587ADE-B6F6-4E55-AC8E-B926E4802F10}" type="parTrans" cxnId="{1465518F-F158-4620-A665-F189AC0D88E1}">
      <dgm:prSet/>
      <dgm:spPr/>
      <dgm:t>
        <a:bodyPr/>
        <a:lstStyle/>
        <a:p>
          <a:endParaRPr lang="ru-RU" sz="1200" b="1"/>
        </a:p>
      </dgm:t>
    </dgm:pt>
    <dgm:pt modelId="{765C3922-FEDD-4140-83DE-B4B228069888}" type="pres">
      <dgm:prSet presAssocID="{6EDD8CBC-27AF-43FB-BD88-E1138AB97F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456841-CF98-4398-BCC7-AC41DB228309}" type="pres">
      <dgm:prSet presAssocID="{4AEA587C-3476-48AC-BD12-EDEC775B7424}" presName="parentText" presStyleLbl="node1" presStyleIdx="0" presStyleCnt="5" custScaleY="34763" custLinFactNeighborY="25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54353-14FD-430A-92FB-463DDC6F20C6}" type="pres">
      <dgm:prSet presAssocID="{4AEA587C-3476-48AC-BD12-EDEC775B7424}" presName="childText" presStyleLbl="revTx" presStyleIdx="0" presStyleCnt="5" custScaleY="63171" custLinFactNeighborY="1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12EAF-9CA5-4A01-9F8B-7ED285EDACF1}" type="pres">
      <dgm:prSet presAssocID="{E9BD79E9-2A59-4606-BC3A-22B6E5332878}" presName="parentText" presStyleLbl="node1" presStyleIdx="1" presStyleCnt="5" custScaleY="39255" custLinFactNeighborY="-117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2FE08-EA00-4D61-BD67-938F77AFB934}" type="pres">
      <dgm:prSet presAssocID="{E9BD79E9-2A59-4606-BC3A-22B6E5332878}" presName="childText" presStyleLbl="revTx" presStyleIdx="1" presStyleCnt="5" custScaleY="75992" custLinFactNeighborY="-6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9765A-8FC1-4AEF-86D2-580C8626D911}" type="pres">
      <dgm:prSet presAssocID="{C9171CEE-8B6D-40F1-9194-5AB09908088A}" presName="parentText" presStyleLbl="node1" presStyleIdx="2" presStyleCnt="5" custScaleY="41057" custLinFactNeighborY="-75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972B6-4706-42D2-BA28-D034F4525067}" type="pres">
      <dgm:prSet presAssocID="{C9171CEE-8B6D-40F1-9194-5AB09908088A}" presName="childText" presStyleLbl="revTx" presStyleIdx="2" presStyleCnt="5" custScaleY="66475" custLinFactNeighborY="-4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D6424-3975-4D20-9895-3BA5980F5229}" type="pres">
      <dgm:prSet presAssocID="{72D29642-E10B-4F73-91A3-19DEC320C58B}" presName="parentText" presStyleLbl="node1" presStyleIdx="3" presStyleCnt="5" custScaleY="39070" custLinFactNeighborY="12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7530F-B7D5-4BEA-9B79-6D4E4379E2C3}" type="pres">
      <dgm:prSet presAssocID="{72D29642-E10B-4F73-91A3-19DEC320C58B}" presName="childText" presStyleLbl="revTx" presStyleIdx="3" presStyleCnt="5" custScaleY="74565" custLinFactNeighborY="4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0A52A-7BEC-4E93-95E1-FA69B645F22B}" type="pres">
      <dgm:prSet presAssocID="{87485070-84D9-45BE-98FD-D3C1A57CC822}" presName="parentText" presStyleLbl="node1" presStyleIdx="4" presStyleCnt="5" custScaleY="42012" custLinFactNeighborY="-180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A187F-684F-4868-A574-B9941A4FD737}" type="pres">
      <dgm:prSet presAssocID="{87485070-84D9-45BE-98FD-D3C1A57CC822}" presName="childText" presStyleLbl="revTx" presStyleIdx="4" presStyleCnt="5" custScaleY="33737" custLinFactNeighborY="-9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945932-7318-4182-B643-774D51FE3EDE}" type="presOf" srcId="{87485070-84D9-45BE-98FD-D3C1A57CC822}" destId="{E600A52A-7BEC-4E93-95E1-FA69B645F22B}" srcOrd="0" destOrd="0" presId="urn:microsoft.com/office/officeart/2005/8/layout/vList2"/>
    <dgm:cxn modelId="{DE76DE10-1C74-434E-A459-BA784BA8FBB4}" type="presOf" srcId="{E3BC646D-92FE-4CB7-9373-904BD7CE16E4}" destId="{E7554353-14FD-430A-92FB-463DDC6F20C6}" srcOrd="0" destOrd="0" presId="urn:microsoft.com/office/officeart/2005/8/layout/vList2"/>
    <dgm:cxn modelId="{10A029EE-3E9D-4A9E-B975-475A626C9A81}" type="presOf" srcId="{A92B880B-54CF-49C7-A6B7-3CB28D69D31D}" destId="{6C52FE08-EA00-4D61-BD67-938F77AFB934}" srcOrd="0" destOrd="0" presId="urn:microsoft.com/office/officeart/2005/8/layout/vList2"/>
    <dgm:cxn modelId="{05D20BAC-093B-4F53-8E97-13A2D4BAE161}" srcId="{C9171CEE-8B6D-40F1-9194-5AB09908088A}" destId="{851EB191-27B0-424B-8CAD-21476D3FDBF2}" srcOrd="0" destOrd="0" parTransId="{F5361E02-6C4D-4CBC-BC2C-F7233E7AAB54}" sibTransId="{D979AADE-C52D-4687-82F1-8C7E7469A196}"/>
    <dgm:cxn modelId="{E635D96A-C395-4986-A658-E3C95EFA20BA}" type="presOf" srcId="{92B83F3B-1CE6-43AB-934F-6D2679BB3641}" destId="{0E27530F-B7D5-4BEA-9B79-6D4E4379E2C3}" srcOrd="0" destOrd="0" presId="urn:microsoft.com/office/officeart/2005/8/layout/vList2"/>
    <dgm:cxn modelId="{D3207AF6-3E05-47BF-ADCA-DBEE2E1BBA47}" srcId="{4AEA587C-3476-48AC-BD12-EDEC775B7424}" destId="{E3BC646D-92FE-4CB7-9373-904BD7CE16E4}" srcOrd="0" destOrd="0" parTransId="{A81C2759-6175-4EF5-B0D3-B822C0EFE0CD}" sibTransId="{B0A74740-8F98-43E6-BC8F-BB03895B1EC5}"/>
    <dgm:cxn modelId="{8D5D8D71-C92D-4DFE-9CB2-7C423877D03E}" type="presOf" srcId="{6EDD8CBC-27AF-43FB-BD88-E1138AB97FF7}" destId="{765C3922-FEDD-4140-83DE-B4B228069888}" srcOrd="0" destOrd="0" presId="urn:microsoft.com/office/officeart/2005/8/layout/vList2"/>
    <dgm:cxn modelId="{429FCEC1-C974-4D7C-AEB4-905216014D3A}" type="presOf" srcId="{C7649DA6-E0E0-4EDF-BE2E-8BB874B507D1}" destId="{9C0A187F-684F-4868-A574-B9941A4FD737}" srcOrd="0" destOrd="1" presId="urn:microsoft.com/office/officeart/2005/8/layout/vList2"/>
    <dgm:cxn modelId="{12DF3D4F-9F13-42BC-97B0-910B38D1D0B5}" srcId="{C9171CEE-8B6D-40F1-9194-5AB09908088A}" destId="{D3EF9130-78BB-4C99-9899-DE3DBA706719}" srcOrd="2" destOrd="0" parTransId="{6E72A93A-0317-4F07-8E3E-6A6F1854E274}" sibTransId="{5BB88DFF-908C-4EF1-BE87-53EB83CAAE71}"/>
    <dgm:cxn modelId="{751B5DDF-82A3-46BD-82CF-ACC64D798D90}" type="presOf" srcId="{731111EB-2950-4C91-B5E7-634DC44B21C7}" destId="{9C0A187F-684F-4868-A574-B9941A4FD737}" srcOrd="0" destOrd="0" presId="urn:microsoft.com/office/officeart/2005/8/layout/vList2"/>
    <dgm:cxn modelId="{8F06552F-69EC-477F-AE41-4A10ABE22A4D}" type="presOf" srcId="{D3EF9130-78BB-4C99-9899-DE3DBA706719}" destId="{AD0972B6-4706-42D2-BA28-D034F4525067}" srcOrd="0" destOrd="2" presId="urn:microsoft.com/office/officeart/2005/8/layout/vList2"/>
    <dgm:cxn modelId="{39882B3E-FD38-4580-9F5A-1B2FD7E9BADE}" type="presOf" srcId="{E9BD79E9-2A59-4606-BC3A-22B6E5332878}" destId="{32812EAF-9CA5-4A01-9F8B-7ED285EDACF1}" srcOrd="0" destOrd="0" presId="urn:microsoft.com/office/officeart/2005/8/layout/vList2"/>
    <dgm:cxn modelId="{33B16D4D-A608-475E-9C97-D086A6F1B97B}" srcId="{72D29642-E10B-4F73-91A3-19DEC320C58B}" destId="{627F8778-E09A-4AF6-BF1B-D5CD2BA77347}" srcOrd="1" destOrd="0" parTransId="{06602739-9670-4F49-A4A3-98DD1245DB14}" sibTransId="{C0FEFBA7-E782-4895-8734-C5A134BA1828}"/>
    <dgm:cxn modelId="{C80A5D51-3BF9-43EA-B91D-D91789DD01DD}" type="presOf" srcId="{72D29642-E10B-4F73-91A3-19DEC320C58B}" destId="{379D6424-3975-4D20-9895-3BA5980F5229}" srcOrd="0" destOrd="0" presId="urn:microsoft.com/office/officeart/2005/8/layout/vList2"/>
    <dgm:cxn modelId="{0839F0D3-D78D-4C33-BA5F-0A3FADFB7DB0}" type="presOf" srcId="{6F3AFB7B-AB2A-4FEA-824B-3BF7DF55EC8A}" destId="{E7554353-14FD-430A-92FB-463DDC6F20C6}" srcOrd="0" destOrd="1" presId="urn:microsoft.com/office/officeart/2005/8/layout/vList2"/>
    <dgm:cxn modelId="{FAE4E5C1-BEA7-448D-9C6B-4022212D9133}" srcId="{C9171CEE-8B6D-40F1-9194-5AB09908088A}" destId="{876451A1-30DD-4D07-9B3E-FBEB4D6C5C51}" srcOrd="1" destOrd="0" parTransId="{A5972781-C044-40A3-A64B-02C12176A295}" sibTransId="{1E89E507-A760-413E-B4B9-ED1C8E5DE2C2}"/>
    <dgm:cxn modelId="{0E604F8A-19A0-4732-9AD2-53DD7FDA77A7}" srcId="{6EDD8CBC-27AF-43FB-BD88-E1138AB97FF7}" destId="{72D29642-E10B-4F73-91A3-19DEC320C58B}" srcOrd="3" destOrd="0" parTransId="{569B9912-A759-411B-954D-E66D86459E56}" sibTransId="{77E5C0AC-C18A-4F2B-BD40-DFFC8A95691A}"/>
    <dgm:cxn modelId="{3FD5B9CB-3198-428C-9634-2D9EDF859CEA}" srcId="{E9BD79E9-2A59-4606-BC3A-22B6E5332878}" destId="{1D06892A-0988-45B7-A46B-20BFB446A109}" srcOrd="1" destOrd="0" parTransId="{C073481F-8E40-4657-9509-480FFF439B0F}" sibTransId="{D693F812-C1BC-4874-A086-7601376ACD01}"/>
    <dgm:cxn modelId="{A72DD858-31A5-42EA-9DAA-47D33F8A3BE3}" srcId="{6EDD8CBC-27AF-43FB-BD88-E1138AB97FF7}" destId="{E9BD79E9-2A59-4606-BC3A-22B6E5332878}" srcOrd="1" destOrd="0" parTransId="{9C98E735-24F4-40DF-BA91-A64C171F3C30}" sibTransId="{C3D2E564-A1E5-4B8B-82CD-5F59E300C6BB}"/>
    <dgm:cxn modelId="{9EED4FB3-C9D2-4332-9F5D-553C3EDBEB15}" type="presOf" srcId="{876451A1-30DD-4D07-9B3E-FBEB4D6C5C51}" destId="{AD0972B6-4706-42D2-BA28-D034F4525067}" srcOrd="0" destOrd="1" presId="urn:microsoft.com/office/officeart/2005/8/layout/vList2"/>
    <dgm:cxn modelId="{E5CF6DC2-0BFC-41D1-BE05-952FE322D2C4}" srcId="{72D29642-E10B-4F73-91A3-19DEC320C58B}" destId="{92B83F3B-1CE6-43AB-934F-6D2679BB3641}" srcOrd="0" destOrd="0" parTransId="{26D7194B-66C5-464F-A9A8-B1482A30681E}" sibTransId="{3E213D8C-CA60-4C67-9DAB-D7C69712A123}"/>
    <dgm:cxn modelId="{4AEB4C53-D937-4710-B581-D470E109D9D3}" type="presOf" srcId="{851EB191-27B0-424B-8CAD-21476D3FDBF2}" destId="{AD0972B6-4706-42D2-BA28-D034F4525067}" srcOrd="0" destOrd="0" presId="urn:microsoft.com/office/officeart/2005/8/layout/vList2"/>
    <dgm:cxn modelId="{A0B0CB24-17B3-447C-9D9F-FCFA39E37A73}" srcId="{6EDD8CBC-27AF-43FB-BD88-E1138AB97FF7}" destId="{C9171CEE-8B6D-40F1-9194-5AB09908088A}" srcOrd="2" destOrd="0" parTransId="{2D1C1CF3-94F1-4AD2-BBB0-DA97289DA302}" sibTransId="{47451937-2B17-40BB-AFB2-783FA2F465E1}"/>
    <dgm:cxn modelId="{3DBF2B79-3BFE-40BF-8E82-B81D40559162}" srcId="{E9BD79E9-2A59-4606-BC3A-22B6E5332878}" destId="{A92B880B-54CF-49C7-A6B7-3CB28D69D31D}" srcOrd="0" destOrd="0" parTransId="{04A9FB2A-3F74-4889-A7DB-2D1679AB2C0E}" sibTransId="{ECF72FBF-B53F-464F-A285-B0C2BA9ED3E5}"/>
    <dgm:cxn modelId="{D601805B-98FC-46FA-86C3-0CD981E59FAB}" srcId="{87485070-84D9-45BE-98FD-D3C1A57CC822}" destId="{731111EB-2950-4C91-B5E7-634DC44B21C7}" srcOrd="0" destOrd="0" parTransId="{DFF73ECF-9701-4C47-83A9-6EC7D1CCC321}" sibTransId="{CEA3A740-B96E-4039-8D92-647933BEFD08}"/>
    <dgm:cxn modelId="{7C6492C1-8F33-4397-B4D7-AB6B65E0494A}" type="presOf" srcId="{C9171CEE-8B6D-40F1-9194-5AB09908088A}" destId="{A179765A-8FC1-4AEF-86D2-580C8626D911}" srcOrd="0" destOrd="0" presId="urn:microsoft.com/office/officeart/2005/8/layout/vList2"/>
    <dgm:cxn modelId="{1465518F-F158-4620-A665-F189AC0D88E1}" srcId="{4AEA587C-3476-48AC-BD12-EDEC775B7424}" destId="{6F3AFB7B-AB2A-4FEA-824B-3BF7DF55EC8A}" srcOrd="1" destOrd="0" parTransId="{47587ADE-B6F6-4E55-AC8E-B926E4802F10}" sibTransId="{605FF68E-E6E9-4770-91F3-159A9EE05D6F}"/>
    <dgm:cxn modelId="{60BFA016-9EBD-41E8-AB83-2F306CD088E3}" srcId="{6EDD8CBC-27AF-43FB-BD88-E1138AB97FF7}" destId="{4AEA587C-3476-48AC-BD12-EDEC775B7424}" srcOrd="0" destOrd="0" parTransId="{DD14096D-3031-4CF9-B68D-81D9A8289F7D}" sibTransId="{C421F735-9285-4737-82DA-EED79268DA0F}"/>
    <dgm:cxn modelId="{D1BAFF79-A726-43D1-8FE1-90CD42FABB10}" type="presOf" srcId="{1D06892A-0988-45B7-A46B-20BFB446A109}" destId="{6C52FE08-EA00-4D61-BD67-938F77AFB934}" srcOrd="0" destOrd="1" presId="urn:microsoft.com/office/officeart/2005/8/layout/vList2"/>
    <dgm:cxn modelId="{7431B1C5-5E30-41B4-A44A-BBE80CF18934}" srcId="{E9BD79E9-2A59-4606-BC3A-22B6E5332878}" destId="{060396D0-879B-4002-A341-DEDDBC357C12}" srcOrd="2" destOrd="0" parTransId="{3324A1CF-C9C5-4498-8089-EA8A0146F5F8}" sibTransId="{56C58359-2F42-4342-AD84-2AA3F317F48F}"/>
    <dgm:cxn modelId="{3939A8DC-A0A9-438B-86C8-8AA52EEEBFE8}" srcId="{87485070-84D9-45BE-98FD-D3C1A57CC822}" destId="{C7649DA6-E0E0-4EDF-BE2E-8BB874B507D1}" srcOrd="1" destOrd="0" parTransId="{B91CAD2F-EEC5-4A72-9C8B-93F21DD86955}" sibTransId="{A1F7FCA6-98B7-4CC2-B68E-19795C328EB2}"/>
    <dgm:cxn modelId="{D1762E12-090E-4D34-AD56-A31E1E61D426}" type="presOf" srcId="{060396D0-879B-4002-A341-DEDDBC357C12}" destId="{6C52FE08-EA00-4D61-BD67-938F77AFB934}" srcOrd="0" destOrd="2" presId="urn:microsoft.com/office/officeart/2005/8/layout/vList2"/>
    <dgm:cxn modelId="{35F429AE-2C61-410C-8F6C-F9D5A3AAAA7A}" type="presOf" srcId="{4AEA587C-3476-48AC-BD12-EDEC775B7424}" destId="{0D456841-CF98-4398-BCC7-AC41DB228309}" srcOrd="0" destOrd="0" presId="urn:microsoft.com/office/officeart/2005/8/layout/vList2"/>
    <dgm:cxn modelId="{43A20061-CB3B-45EE-89BC-DCE9453A636D}" srcId="{6EDD8CBC-27AF-43FB-BD88-E1138AB97FF7}" destId="{87485070-84D9-45BE-98FD-D3C1A57CC822}" srcOrd="4" destOrd="0" parTransId="{993B72DA-FD25-437B-AC71-7CB043F14504}" sibTransId="{4EA50713-B7AF-47B2-AB35-F8B6FBB3E37B}"/>
    <dgm:cxn modelId="{3B569A3E-FC2A-42EB-BC09-19E80F1B6F67}" type="presOf" srcId="{627F8778-E09A-4AF6-BF1B-D5CD2BA77347}" destId="{0E27530F-B7D5-4BEA-9B79-6D4E4379E2C3}" srcOrd="0" destOrd="1" presId="urn:microsoft.com/office/officeart/2005/8/layout/vList2"/>
    <dgm:cxn modelId="{91F21473-B8D4-4032-96DC-226D0DF45844}" type="presParOf" srcId="{765C3922-FEDD-4140-83DE-B4B228069888}" destId="{0D456841-CF98-4398-BCC7-AC41DB228309}" srcOrd="0" destOrd="0" presId="urn:microsoft.com/office/officeart/2005/8/layout/vList2"/>
    <dgm:cxn modelId="{62D83523-4325-4213-893A-4252C68D63BA}" type="presParOf" srcId="{765C3922-FEDD-4140-83DE-B4B228069888}" destId="{E7554353-14FD-430A-92FB-463DDC6F20C6}" srcOrd="1" destOrd="0" presId="urn:microsoft.com/office/officeart/2005/8/layout/vList2"/>
    <dgm:cxn modelId="{18A92CB5-C10C-44AA-8F31-BAA9C22DAD8E}" type="presParOf" srcId="{765C3922-FEDD-4140-83DE-B4B228069888}" destId="{32812EAF-9CA5-4A01-9F8B-7ED285EDACF1}" srcOrd="2" destOrd="0" presId="urn:microsoft.com/office/officeart/2005/8/layout/vList2"/>
    <dgm:cxn modelId="{19521DFD-B646-44B1-89DF-9EEEFC104299}" type="presParOf" srcId="{765C3922-FEDD-4140-83DE-B4B228069888}" destId="{6C52FE08-EA00-4D61-BD67-938F77AFB934}" srcOrd="3" destOrd="0" presId="urn:microsoft.com/office/officeart/2005/8/layout/vList2"/>
    <dgm:cxn modelId="{709F848C-0CD5-47F4-8700-82D83CE8AC24}" type="presParOf" srcId="{765C3922-FEDD-4140-83DE-B4B228069888}" destId="{A179765A-8FC1-4AEF-86D2-580C8626D911}" srcOrd="4" destOrd="0" presId="urn:microsoft.com/office/officeart/2005/8/layout/vList2"/>
    <dgm:cxn modelId="{258212CD-6B2B-4C4D-A2CA-F60AA4D10150}" type="presParOf" srcId="{765C3922-FEDD-4140-83DE-B4B228069888}" destId="{AD0972B6-4706-42D2-BA28-D034F4525067}" srcOrd="5" destOrd="0" presId="urn:microsoft.com/office/officeart/2005/8/layout/vList2"/>
    <dgm:cxn modelId="{64C5D2EF-094C-4415-B42E-8690BFE419DD}" type="presParOf" srcId="{765C3922-FEDD-4140-83DE-B4B228069888}" destId="{379D6424-3975-4D20-9895-3BA5980F5229}" srcOrd="6" destOrd="0" presId="urn:microsoft.com/office/officeart/2005/8/layout/vList2"/>
    <dgm:cxn modelId="{89041973-2F7A-47C4-BF5C-44EB6A0DC560}" type="presParOf" srcId="{765C3922-FEDD-4140-83DE-B4B228069888}" destId="{0E27530F-B7D5-4BEA-9B79-6D4E4379E2C3}" srcOrd="7" destOrd="0" presId="urn:microsoft.com/office/officeart/2005/8/layout/vList2"/>
    <dgm:cxn modelId="{BBEB1F20-B2B1-4EFF-B7CC-B43516C841EA}" type="presParOf" srcId="{765C3922-FEDD-4140-83DE-B4B228069888}" destId="{E600A52A-7BEC-4E93-95E1-FA69B645F22B}" srcOrd="8" destOrd="0" presId="urn:microsoft.com/office/officeart/2005/8/layout/vList2"/>
    <dgm:cxn modelId="{AADB8436-73A6-4FB5-A3B3-C4501CB2FA80}" type="presParOf" srcId="{765C3922-FEDD-4140-83DE-B4B228069888}" destId="{9C0A187F-684F-4868-A574-B9941A4FD737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DD8CBC-27AF-43FB-BD88-E1138AB97FF7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0FD1803B-5C6E-4494-8A18-E2A5E6F9B72C}">
      <dgm:prSet phldrT="[Текст]" custT="1"/>
      <dgm:spPr>
        <a:solidFill>
          <a:srgbClr val="D0D8E8"/>
        </a:solidFill>
        <a:ln>
          <a:solidFill>
            <a:srgbClr val="D0D8E8">
              <a:alpha val="90000"/>
            </a:srgbClr>
          </a:solidFill>
        </a:ln>
      </dgm:spPr>
      <dgm:t>
        <a:bodyPr/>
        <a:lstStyle/>
        <a:p>
          <a:pPr marL="0" indent="0"/>
          <a:r>
            <a:rPr lang="ru-RU" sz="1600" b="1" u="none" dirty="0" smtClean="0"/>
            <a:t>  Общая характеристика. Классификация. </a:t>
          </a:r>
          <a:endParaRPr lang="ru-RU" sz="1600" b="1" dirty="0"/>
        </a:p>
      </dgm:t>
    </dgm:pt>
    <dgm:pt modelId="{4AFD027E-7F51-4089-9F94-36729E979037}" type="parTrans" cxnId="{5AF20583-60E5-42D3-A597-A99179B508C6}">
      <dgm:prSet/>
      <dgm:spPr/>
      <dgm:t>
        <a:bodyPr/>
        <a:lstStyle/>
        <a:p>
          <a:endParaRPr lang="ru-RU" sz="2000" b="0"/>
        </a:p>
      </dgm:t>
    </dgm:pt>
    <dgm:pt modelId="{7D91B9FB-55CB-415C-B38E-93D9E4202338}" type="sibTrans" cxnId="{5AF20583-60E5-42D3-A597-A99179B508C6}">
      <dgm:prSet/>
      <dgm:spPr/>
      <dgm:t>
        <a:bodyPr/>
        <a:lstStyle/>
        <a:p>
          <a:endParaRPr lang="ru-RU" sz="2000" b="0"/>
        </a:p>
      </dgm:t>
    </dgm:pt>
    <dgm:pt modelId="{E62FEEED-C623-44D8-B9B4-492B6CB856F4}">
      <dgm:prSet phldrT="[Текст]" custT="1"/>
      <dgm:spPr>
        <a:solidFill>
          <a:srgbClr val="D0D8E8"/>
        </a:solidFill>
        <a:ln>
          <a:solidFill>
            <a:srgbClr val="D0D8E8">
              <a:alpha val="90000"/>
            </a:srgbClr>
          </a:solidFill>
        </a:ln>
      </dgm:spPr>
      <dgm:t>
        <a:bodyPr/>
        <a:lstStyle/>
        <a:p>
          <a:r>
            <a:rPr lang="ru-RU" sz="1600" b="1" dirty="0" smtClean="0"/>
            <a:t>Состояние рынка и динамика производства</a:t>
          </a:r>
          <a:endParaRPr lang="ru-RU" sz="1600" b="1" dirty="0"/>
        </a:p>
      </dgm:t>
    </dgm:pt>
    <dgm:pt modelId="{5483EEBD-80DC-4942-B889-42226931C500}" type="parTrans" cxnId="{B3A9002A-9E83-4D95-86FF-123BECFA0381}">
      <dgm:prSet/>
      <dgm:spPr/>
      <dgm:t>
        <a:bodyPr/>
        <a:lstStyle/>
        <a:p>
          <a:endParaRPr lang="ru-RU" sz="2000" b="0"/>
        </a:p>
      </dgm:t>
    </dgm:pt>
    <dgm:pt modelId="{31BB3591-DFB9-454A-8054-3616E4915947}" type="sibTrans" cxnId="{B3A9002A-9E83-4D95-86FF-123BECFA0381}">
      <dgm:prSet/>
      <dgm:spPr/>
      <dgm:t>
        <a:bodyPr/>
        <a:lstStyle/>
        <a:p>
          <a:endParaRPr lang="ru-RU" sz="2000" b="0"/>
        </a:p>
      </dgm:t>
    </dgm:pt>
    <dgm:pt modelId="{2FC62FC3-AF6F-4655-ADB7-FD8DCD7751F2}">
      <dgm:prSet phldrT="[Текст]" custT="1"/>
      <dgm:spPr>
        <a:solidFill>
          <a:srgbClr val="D0D8E8"/>
        </a:solidFill>
        <a:ln>
          <a:solidFill>
            <a:srgbClr val="D0D8E8">
              <a:alpha val="90000"/>
            </a:srgbClr>
          </a:solidFill>
        </a:ln>
      </dgm:spPr>
      <dgm:t>
        <a:bodyPr/>
        <a:lstStyle/>
        <a:p>
          <a:r>
            <a:rPr lang="ru-RU" sz="1600" b="1" dirty="0" smtClean="0"/>
            <a:t>Состояние и перспективы. Динамика ввода.</a:t>
          </a:r>
          <a:endParaRPr lang="ru-RU" sz="1600" b="1" dirty="0"/>
        </a:p>
      </dgm:t>
    </dgm:pt>
    <dgm:pt modelId="{1BC7299B-D98B-4544-BED2-738B92605D2E}" type="parTrans" cxnId="{DE24922A-3EBE-428E-B7C7-FC6C6703386A}">
      <dgm:prSet/>
      <dgm:spPr/>
      <dgm:t>
        <a:bodyPr/>
        <a:lstStyle/>
        <a:p>
          <a:endParaRPr lang="ru-RU" sz="2000" b="0"/>
        </a:p>
      </dgm:t>
    </dgm:pt>
    <dgm:pt modelId="{835813B8-9FA5-47A6-A52C-347331C84BEB}" type="sibTrans" cxnId="{DE24922A-3EBE-428E-B7C7-FC6C6703386A}">
      <dgm:prSet/>
      <dgm:spPr/>
      <dgm:t>
        <a:bodyPr/>
        <a:lstStyle/>
        <a:p>
          <a:endParaRPr lang="ru-RU" sz="2000" b="0"/>
        </a:p>
      </dgm:t>
    </dgm:pt>
    <dgm:pt modelId="{23DD2254-F78B-47B2-B3EA-A6FEF5AA8F2B}">
      <dgm:prSet phldrT="[Текст]" custT="1"/>
      <dgm:spPr>
        <a:solidFill>
          <a:srgbClr val="D0D8E8"/>
        </a:solidFill>
        <a:ln>
          <a:solidFill>
            <a:srgbClr val="D0D8E8">
              <a:alpha val="90000"/>
            </a:srgbClr>
          </a:solidFill>
        </a:ln>
      </dgm:spPr>
      <dgm:t>
        <a:bodyPr/>
        <a:lstStyle/>
        <a:p>
          <a:pPr defTabSz="1311275"/>
          <a:r>
            <a:rPr lang="ru-RU" sz="1600" b="1" dirty="0" smtClean="0"/>
            <a:t>Объем и структура производства, экспорт, </a:t>
          </a:r>
          <a:br>
            <a:rPr lang="ru-RU" sz="1600" b="1" dirty="0" smtClean="0"/>
          </a:br>
          <a:r>
            <a:rPr lang="ru-RU" sz="1600" b="1" dirty="0" smtClean="0"/>
            <a:t>импорт, цены, инвестиции, влияние ВТО</a:t>
          </a:r>
          <a:endParaRPr lang="ru-RU" sz="1600" b="1" dirty="0"/>
        </a:p>
      </dgm:t>
    </dgm:pt>
    <dgm:pt modelId="{CAD50F6B-51C7-4E3A-9647-7F6C85AE673E}" type="parTrans" cxnId="{3DB40A38-84DB-470F-B4D8-FACA2A8449C8}">
      <dgm:prSet/>
      <dgm:spPr/>
      <dgm:t>
        <a:bodyPr/>
        <a:lstStyle/>
        <a:p>
          <a:endParaRPr lang="ru-RU" sz="2000" b="0"/>
        </a:p>
      </dgm:t>
    </dgm:pt>
    <dgm:pt modelId="{C5072275-D567-4548-A4FB-A3A8626C757A}" type="sibTrans" cxnId="{3DB40A38-84DB-470F-B4D8-FACA2A8449C8}">
      <dgm:prSet/>
      <dgm:spPr/>
      <dgm:t>
        <a:bodyPr/>
        <a:lstStyle/>
        <a:p>
          <a:endParaRPr lang="ru-RU" sz="2000" b="0"/>
        </a:p>
      </dgm:t>
    </dgm:pt>
    <dgm:pt modelId="{0BD62F37-C86D-4066-B01E-4B1C37125AC4}">
      <dgm:prSet phldrT="[Текст]" custT="1"/>
      <dgm:spPr>
        <a:solidFill>
          <a:srgbClr val="4F81BD"/>
        </a:solidFill>
      </dgm:spPr>
      <dgm:t>
        <a:bodyPr/>
        <a:lstStyle/>
        <a:p>
          <a:r>
            <a:rPr lang="ru-RU" sz="20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Сэндвич-панели</a:t>
          </a:r>
          <a:endParaRPr lang="ru-RU" sz="20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19228C-25D0-4BDA-A353-18F662225632}" type="parTrans" cxnId="{A3241505-F972-4C1E-B360-B9EED4EB8C53}">
      <dgm:prSet/>
      <dgm:spPr/>
      <dgm:t>
        <a:bodyPr/>
        <a:lstStyle/>
        <a:p>
          <a:endParaRPr lang="ru-RU" sz="2000"/>
        </a:p>
      </dgm:t>
    </dgm:pt>
    <dgm:pt modelId="{A4CA128F-2A40-4E41-BC20-7CDEE9BBC13F}" type="sibTrans" cxnId="{A3241505-F972-4C1E-B360-B9EED4EB8C53}">
      <dgm:prSet/>
      <dgm:spPr/>
      <dgm:t>
        <a:bodyPr/>
        <a:lstStyle/>
        <a:p>
          <a:endParaRPr lang="ru-RU" sz="2000"/>
        </a:p>
      </dgm:t>
    </dgm:pt>
    <dgm:pt modelId="{24FB3260-E9E6-4FE5-B85E-E8EC31D578EA}">
      <dgm:prSet phldrT="[Текст]" custT="1"/>
      <dgm:spPr>
        <a:solidFill>
          <a:srgbClr val="4F81BD"/>
        </a:solidFill>
      </dgm:spPr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Рынок ТИМ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20EFE2-67B0-4A2E-870A-A58510D60282}" type="parTrans" cxnId="{A6E51F64-09BB-4F74-8350-A3E7FBA4178A}">
      <dgm:prSet/>
      <dgm:spPr/>
      <dgm:t>
        <a:bodyPr/>
        <a:lstStyle/>
        <a:p>
          <a:endParaRPr lang="ru-RU" sz="2000"/>
        </a:p>
      </dgm:t>
    </dgm:pt>
    <dgm:pt modelId="{05CC90A6-ABDF-4256-839E-E6959D3ED891}" type="sibTrans" cxnId="{A6E51F64-09BB-4F74-8350-A3E7FBA4178A}">
      <dgm:prSet/>
      <dgm:spPr/>
      <dgm:t>
        <a:bodyPr/>
        <a:lstStyle/>
        <a:p>
          <a:endParaRPr lang="ru-RU" sz="2000"/>
        </a:p>
      </dgm:t>
    </dgm:pt>
    <dgm:pt modelId="{F68C2FBB-3369-4FC1-940B-F2CFFA687B28}">
      <dgm:prSet phldrT="[Текст]" custT="1"/>
      <dgm:spPr>
        <a:solidFill>
          <a:srgbClr val="4F81BD"/>
        </a:solidFill>
      </dgm:spPr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Строительная отрасль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DE9680-86C6-4751-858B-CFD6F5A3F9EF}" type="parTrans" cxnId="{D805B19C-69EF-4E98-AB10-C5EF3B463F47}">
      <dgm:prSet/>
      <dgm:spPr/>
      <dgm:t>
        <a:bodyPr/>
        <a:lstStyle/>
        <a:p>
          <a:endParaRPr lang="ru-RU" sz="2000"/>
        </a:p>
      </dgm:t>
    </dgm:pt>
    <dgm:pt modelId="{FF676A5D-E8CE-402C-9AE2-E17EDC2100C2}" type="sibTrans" cxnId="{D805B19C-69EF-4E98-AB10-C5EF3B463F47}">
      <dgm:prSet/>
      <dgm:spPr/>
      <dgm:t>
        <a:bodyPr/>
        <a:lstStyle/>
        <a:p>
          <a:endParaRPr lang="ru-RU" sz="2000"/>
        </a:p>
      </dgm:t>
    </dgm:pt>
    <dgm:pt modelId="{907A6356-3DB7-43E0-85DC-AAB144C3833D}">
      <dgm:prSet phldrT="[Текст]" custT="1"/>
      <dgm:spPr>
        <a:solidFill>
          <a:srgbClr val="4F81BD"/>
        </a:solidFill>
      </dgm:spPr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Анализ </a:t>
          </a:r>
          <a:r>
            <a:rPr lang="ru-RU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рынка сэндвич-панелей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72B56E-FEE5-46F5-8F38-B95F45163670}" type="parTrans" cxnId="{507A2768-837F-4BFC-8391-115964BD2F67}">
      <dgm:prSet/>
      <dgm:spPr/>
      <dgm:t>
        <a:bodyPr/>
        <a:lstStyle/>
        <a:p>
          <a:endParaRPr lang="ru-RU" sz="2000"/>
        </a:p>
      </dgm:t>
    </dgm:pt>
    <dgm:pt modelId="{F2BC1D17-18E4-4426-B90F-8DFC525CEB2C}" type="sibTrans" cxnId="{507A2768-837F-4BFC-8391-115964BD2F67}">
      <dgm:prSet/>
      <dgm:spPr/>
      <dgm:t>
        <a:bodyPr/>
        <a:lstStyle/>
        <a:p>
          <a:endParaRPr lang="ru-RU" sz="2000"/>
        </a:p>
      </dgm:t>
    </dgm:pt>
    <dgm:pt modelId="{12C6D8F7-01FC-43BD-837C-3C8808A0B43D}">
      <dgm:prSet phldrT="[Текст]" custT="1"/>
      <dgm:spPr>
        <a:solidFill>
          <a:srgbClr val="4F81BD"/>
        </a:solidFill>
      </dgm:spPr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Прогноз производства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B28CEF-536D-4AFA-99AF-164B7D68F037}" type="parTrans" cxnId="{3607D76A-CC51-4BEA-B952-7613B60CCD2E}">
      <dgm:prSet/>
      <dgm:spPr/>
      <dgm:t>
        <a:bodyPr/>
        <a:lstStyle/>
        <a:p>
          <a:endParaRPr lang="ru-RU" sz="2000"/>
        </a:p>
      </dgm:t>
    </dgm:pt>
    <dgm:pt modelId="{D87F5D41-1721-45F4-B122-055700AFA2C2}" type="sibTrans" cxnId="{3607D76A-CC51-4BEA-B952-7613B60CCD2E}">
      <dgm:prSet/>
      <dgm:spPr/>
      <dgm:t>
        <a:bodyPr/>
        <a:lstStyle/>
        <a:p>
          <a:endParaRPr lang="ru-RU" sz="2000"/>
        </a:p>
      </dgm:t>
    </dgm:pt>
    <dgm:pt modelId="{1C06BB51-8B0A-43AA-A317-21B61B49C202}">
      <dgm:prSet phldrT="[Текст]" custT="1"/>
      <dgm:spPr>
        <a:solidFill>
          <a:srgbClr val="D0D8E8"/>
        </a:solidFill>
        <a:ln>
          <a:solidFill>
            <a:srgbClr val="D0D8E8">
              <a:alpha val="90000"/>
            </a:srgbClr>
          </a:solidFill>
        </a:ln>
      </dgm:spPr>
      <dgm:t>
        <a:bodyPr/>
        <a:lstStyle/>
        <a:p>
          <a:r>
            <a:rPr lang="ru-RU" sz="1600" b="1" dirty="0" smtClean="0"/>
            <a:t>Тенденции, прогноз по </a:t>
          </a:r>
          <a:r>
            <a:rPr lang="ru-RU" sz="1600" b="1" dirty="0" smtClean="0"/>
            <a:t>сегментам </a:t>
          </a:r>
          <a:r>
            <a:rPr lang="ru-RU" sz="1600" b="1" dirty="0" smtClean="0"/>
            <a:t>до 2017 г</a:t>
          </a:r>
          <a:r>
            <a:rPr lang="ru-RU" sz="1600" b="1" dirty="0" smtClean="0"/>
            <a:t>.</a:t>
          </a:r>
          <a:endParaRPr lang="ru-RU" sz="1600" b="1" dirty="0"/>
        </a:p>
      </dgm:t>
    </dgm:pt>
    <dgm:pt modelId="{3BB3596C-5748-4B83-B36E-54C7FFDE0AA1}" type="sibTrans" cxnId="{21850AA4-295E-4408-855B-6B53EDFC4A09}">
      <dgm:prSet/>
      <dgm:spPr/>
      <dgm:t>
        <a:bodyPr/>
        <a:lstStyle/>
        <a:p>
          <a:endParaRPr lang="ru-RU" sz="2000" b="0"/>
        </a:p>
      </dgm:t>
    </dgm:pt>
    <dgm:pt modelId="{DB9AD4C1-3D32-40CE-B738-B7AD230A4DDE}" type="parTrans" cxnId="{21850AA4-295E-4408-855B-6B53EDFC4A09}">
      <dgm:prSet/>
      <dgm:spPr/>
      <dgm:t>
        <a:bodyPr/>
        <a:lstStyle/>
        <a:p>
          <a:endParaRPr lang="ru-RU" sz="2000" b="0"/>
        </a:p>
      </dgm:t>
    </dgm:pt>
    <dgm:pt modelId="{8EEFA436-80ED-41BD-9AE0-E33865D0D019}">
      <dgm:prSet custT="1"/>
      <dgm:spPr>
        <a:solidFill>
          <a:srgbClr val="4F81BD"/>
        </a:solidFill>
      </dgm:spPr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Рейтинг производителей</a:t>
          </a:r>
        </a:p>
      </dgm:t>
    </dgm:pt>
    <dgm:pt modelId="{9FE3CF77-CCD8-4ED2-B2DC-53CFE936119F}" type="parTrans" cxnId="{38EE1AAC-E81E-44B3-91C5-042B2DA9419B}">
      <dgm:prSet/>
      <dgm:spPr/>
      <dgm:t>
        <a:bodyPr/>
        <a:lstStyle/>
        <a:p>
          <a:endParaRPr lang="ru-RU" sz="2000"/>
        </a:p>
      </dgm:t>
    </dgm:pt>
    <dgm:pt modelId="{C08D541C-7DA4-4C3C-8FC7-0B1D1A0B2F7E}" type="sibTrans" cxnId="{38EE1AAC-E81E-44B3-91C5-042B2DA9419B}">
      <dgm:prSet/>
      <dgm:spPr/>
      <dgm:t>
        <a:bodyPr/>
        <a:lstStyle/>
        <a:p>
          <a:endParaRPr lang="ru-RU" sz="2000"/>
        </a:p>
      </dgm:t>
    </dgm:pt>
    <dgm:pt modelId="{3862E704-E608-4608-B208-164B9EFD9684}">
      <dgm:prSet custT="1"/>
      <dgm:spPr/>
      <dgm:t>
        <a:bodyPr/>
        <a:lstStyle/>
        <a:p>
          <a:r>
            <a:rPr lang="ru-RU" sz="1600" b="1" dirty="0" smtClean="0"/>
            <a:t>ТОП-25 компаний по объемам выпуска,</a:t>
          </a:r>
          <a:br>
            <a:rPr lang="ru-RU" sz="1600" b="1" dirty="0" smtClean="0"/>
          </a:br>
          <a:r>
            <a:rPr lang="ru-RU" sz="1600" b="1" dirty="0" smtClean="0"/>
            <a:t> финансовым показателям и мощностям и </a:t>
          </a:r>
          <a:r>
            <a:rPr lang="en-US" sz="1600" b="1" dirty="0" smtClean="0"/>
            <a:t>PIR/PUR </a:t>
          </a:r>
          <a:r>
            <a:rPr lang="ru-RU" sz="1600" b="1" dirty="0" smtClean="0"/>
            <a:t>и </a:t>
          </a:r>
          <a:r>
            <a:rPr lang="en-US" sz="1600" b="1" dirty="0" smtClean="0"/>
            <a:t>MW </a:t>
          </a:r>
          <a:r>
            <a:rPr lang="ru-RU" sz="1600" b="1" dirty="0" smtClean="0"/>
            <a:t>мини-рейтинги</a:t>
          </a:r>
        </a:p>
      </dgm:t>
    </dgm:pt>
    <dgm:pt modelId="{5E83487D-19C8-40B6-A746-22A8A105189B}" type="parTrans" cxnId="{190C4EDA-BDF5-4187-9163-671E802ADB5B}">
      <dgm:prSet/>
      <dgm:spPr/>
      <dgm:t>
        <a:bodyPr/>
        <a:lstStyle/>
        <a:p>
          <a:endParaRPr lang="ru-RU" sz="2000"/>
        </a:p>
      </dgm:t>
    </dgm:pt>
    <dgm:pt modelId="{FEF6E1B3-DA28-486E-8166-66D548851F0C}" type="sibTrans" cxnId="{190C4EDA-BDF5-4187-9163-671E802ADB5B}">
      <dgm:prSet/>
      <dgm:spPr/>
      <dgm:t>
        <a:bodyPr/>
        <a:lstStyle/>
        <a:p>
          <a:endParaRPr lang="ru-RU" sz="2000"/>
        </a:p>
      </dgm:t>
    </dgm:pt>
    <dgm:pt modelId="{EFA3D3AE-ED82-47DF-9E20-88D00A245DE7}" type="pres">
      <dgm:prSet presAssocID="{6EDD8CBC-27AF-43FB-BD88-E1138AB97F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584369-3DB9-4F42-814F-2E626A0505A7}" type="pres">
      <dgm:prSet presAssocID="{0BD62F37-C86D-4066-B01E-4B1C37125AC4}" presName="linNode" presStyleCnt="0"/>
      <dgm:spPr/>
      <dgm:t>
        <a:bodyPr/>
        <a:lstStyle/>
        <a:p>
          <a:endParaRPr lang="ru-RU"/>
        </a:p>
      </dgm:t>
    </dgm:pt>
    <dgm:pt modelId="{083DEFB6-C4FE-42C4-9B6B-238C377721CD}" type="pres">
      <dgm:prSet presAssocID="{0BD62F37-C86D-4066-B01E-4B1C37125AC4}" presName="parentText" presStyleLbl="node1" presStyleIdx="0" presStyleCnt="6" custScaleX="110009" custLinFactNeighborX="129" custLinFactNeighborY="28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721AC-7F92-4280-BC56-34777E35D8B8}" type="pres">
      <dgm:prSet presAssocID="{0BD62F37-C86D-4066-B01E-4B1C37125AC4}" presName="descendantText" presStyleLbl="alignAccFollowNode1" presStyleIdx="0" presStyleCnt="6" custScaleX="131916" custLinFactNeighborX="3391" custLinFactNeighborY="3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CC6CB9-3A9C-4754-8431-4C96A2797B5E}" type="pres">
      <dgm:prSet presAssocID="{A4CA128F-2A40-4E41-BC20-7CDEE9BBC13F}" presName="sp" presStyleCnt="0"/>
      <dgm:spPr/>
      <dgm:t>
        <a:bodyPr/>
        <a:lstStyle/>
        <a:p>
          <a:endParaRPr lang="ru-RU"/>
        </a:p>
      </dgm:t>
    </dgm:pt>
    <dgm:pt modelId="{F6FFE9FA-FC3A-47C9-A225-F488248F5698}" type="pres">
      <dgm:prSet presAssocID="{24FB3260-E9E6-4FE5-B85E-E8EC31D578EA}" presName="linNode" presStyleCnt="0"/>
      <dgm:spPr/>
      <dgm:t>
        <a:bodyPr/>
        <a:lstStyle/>
        <a:p>
          <a:endParaRPr lang="ru-RU"/>
        </a:p>
      </dgm:t>
    </dgm:pt>
    <dgm:pt modelId="{BC98DAAC-125B-4B14-9074-25A59346563E}" type="pres">
      <dgm:prSet presAssocID="{24FB3260-E9E6-4FE5-B85E-E8EC31D578EA}" presName="parentText" presStyleLbl="node1" presStyleIdx="1" presStyleCnt="6" custScaleX="109266" custLinFactNeighborX="-76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D8963-1809-4789-B14D-9FD7D7797045}" type="pres">
      <dgm:prSet presAssocID="{24FB3260-E9E6-4FE5-B85E-E8EC31D578EA}" presName="descendantText" presStyleLbl="alignAccFollowNode1" presStyleIdx="1" presStyleCnt="6" custScaleX="131916" custLinFactNeighborX="2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63C83-17FF-4C77-8062-BBE48EFF1EFE}" type="pres">
      <dgm:prSet presAssocID="{05CC90A6-ABDF-4256-839E-E6959D3ED891}" presName="sp" presStyleCnt="0"/>
      <dgm:spPr/>
      <dgm:t>
        <a:bodyPr/>
        <a:lstStyle/>
        <a:p>
          <a:endParaRPr lang="ru-RU"/>
        </a:p>
      </dgm:t>
    </dgm:pt>
    <dgm:pt modelId="{C6F920C3-CB4D-42D2-81DC-9FE95AE00353}" type="pres">
      <dgm:prSet presAssocID="{F68C2FBB-3369-4FC1-940B-F2CFFA687B28}" presName="linNode" presStyleCnt="0"/>
      <dgm:spPr/>
      <dgm:t>
        <a:bodyPr/>
        <a:lstStyle/>
        <a:p>
          <a:endParaRPr lang="ru-RU"/>
        </a:p>
      </dgm:t>
    </dgm:pt>
    <dgm:pt modelId="{3DA2CFEA-B3B1-4790-8C72-2162A69898A4}" type="pres">
      <dgm:prSet presAssocID="{F68C2FBB-3369-4FC1-940B-F2CFFA687B28}" presName="parentText" presStyleLbl="node1" presStyleIdx="2" presStyleCnt="6" custScaleX="109272" custLinFactNeighborX="-76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77021C-398D-4CEE-98B7-05963CB07906}" type="pres">
      <dgm:prSet presAssocID="{F68C2FBB-3369-4FC1-940B-F2CFFA687B28}" presName="descendantText" presStyleLbl="alignAccFollowNode1" presStyleIdx="2" presStyleCnt="6" custScaleX="131916" custLinFactNeighborX="2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942BA-B033-43E1-8752-4A9841C72D15}" type="pres">
      <dgm:prSet presAssocID="{FF676A5D-E8CE-402C-9AE2-E17EDC2100C2}" presName="sp" presStyleCnt="0"/>
      <dgm:spPr/>
      <dgm:t>
        <a:bodyPr/>
        <a:lstStyle/>
        <a:p>
          <a:endParaRPr lang="ru-RU"/>
        </a:p>
      </dgm:t>
    </dgm:pt>
    <dgm:pt modelId="{E78B39C9-C270-4978-B67F-D280AFAC73E7}" type="pres">
      <dgm:prSet presAssocID="{907A6356-3DB7-43E0-85DC-AAB144C3833D}" presName="linNode" presStyleCnt="0"/>
      <dgm:spPr/>
      <dgm:t>
        <a:bodyPr/>
        <a:lstStyle/>
        <a:p>
          <a:endParaRPr lang="ru-RU"/>
        </a:p>
      </dgm:t>
    </dgm:pt>
    <dgm:pt modelId="{47A863DE-CF1C-4D55-B848-1BDF9B53811A}" type="pres">
      <dgm:prSet presAssocID="{907A6356-3DB7-43E0-85DC-AAB144C3833D}" presName="parentText" presStyleLbl="node1" presStyleIdx="3" presStyleCnt="6" custScaleX="108959" custLinFactNeighborX="-76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7DFA65-5E8B-410E-9727-C26593FC3248}" type="pres">
      <dgm:prSet presAssocID="{907A6356-3DB7-43E0-85DC-AAB144C3833D}" presName="descendantText" presStyleLbl="alignAccFollowNode1" presStyleIdx="3" presStyleCnt="6" custScaleX="131916" custLinFactNeighborX="2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FAF01-6C70-443E-980C-23E2BA12A402}" type="pres">
      <dgm:prSet presAssocID="{F2BC1D17-18E4-4426-B90F-8DFC525CEB2C}" presName="sp" presStyleCnt="0"/>
      <dgm:spPr/>
      <dgm:t>
        <a:bodyPr/>
        <a:lstStyle/>
        <a:p>
          <a:endParaRPr lang="ru-RU"/>
        </a:p>
      </dgm:t>
    </dgm:pt>
    <dgm:pt modelId="{494D59A5-373F-41A4-BA92-CD485523CCED}" type="pres">
      <dgm:prSet presAssocID="{12C6D8F7-01FC-43BD-837C-3C8808A0B43D}" presName="linNode" presStyleCnt="0"/>
      <dgm:spPr/>
      <dgm:t>
        <a:bodyPr/>
        <a:lstStyle/>
        <a:p>
          <a:endParaRPr lang="ru-RU"/>
        </a:p>
      </dgm:t>
    </dgm:pt>
    <dgm:pt modelId="{B467B9DF-C67A-4C29-B7EE-DF1E86E3F977}" type="pres">
      <dgm:prSet presAssocID="{12C6D8F7-01FC-43BD-837C-3C8808A0B43D}" presName="parentText" presStyleLbl="node1" presStyleIdx="4" presStyleCnt="6" custScaleX="108958" custLinFactNeighborX="-76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68F50-955A-4E7C-B6E2-F62BC1B46D3E}" type="pres">
      <dgm:prSet presAssocID="{12C6D8F7-01FC-43BD-837C-3C8808A0B43D}" presName="descendantText" presStyleLbl="alignAccFollowNode1" presStyleIdx="4" presStyleCnt="6" custScaleX="131916" custLinFactNeighborX="2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94D14-770D-4876-94B3-40605F2F0DFF}" type="pres">
      <dgm:prSet presAssocID="{D87F5D41-1721-45F4-B122-055700AFA2C2}" presName="sp" presStyleCnt="0"/>
      <dgm:spPr/>
      <dgm:t>
        <a:bodyPr/>
        <a:lstStyle/>
        <a:p>
          <a:endParaRPr lang="ru-RU"/>
        </a:p>
      </dgm:t>
    </dgm:pt>
    <dgm:pt modelId="{5D7528D0-1147-42E5-91F3-7C6184CAD47A}" type="pres">
      <dgm:prSet presAssocID="{8EEFA436-80ED-41BD-9AE0-E33865D0D019}" presName="linNode" presStyleCnt="0"/>
      <dgm:spPr/>
    </dgm:pt>
    <dgm:pt modelId="{7631B9D1-7415-4CA5-9884-AE625E4916CF}" type="pres">
      <dgm:prSet presAssocID="{8EEFA436-80ED-41BD-9AE0-E33865D0D019}" presName="parentText" presStyleLbl="node1" presStyleIdx="5" presStyleCnt="6" custScaleX="1014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476E8-C741-4CF4-B5BE-F72C0AF8B7E3}" type="pres">
      <dgm:prSet presAssocID="{8EEFA436-80ED-41BD-9AE0-E33865D0D019}" presName="descendantText" presStyleLbl="alignAccFollowNode1" presStyleIdx="5" presStyleCnt="6" custScaleX="122679" custScaleY="166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954D10-AA98-4F11-926D-2AC9AEDB9488}" type="presOf" srcId="{E62FEEED-C623-44D8-B9B4-492B6CB856F4}" destId="{901D8963-1809-4789-B14D-9FD7D7797045}" srcOrd="0" destOrd="0" presId="urn:microsoft.com/office/officeart/2005/8/layout/vList5"/>
    <dgm:cxn modelId="{D805B19C-69EF-4E98-AB10-C5EF3B463F47}" srcId="{6EDD8CBC-27AF-43FB-BD88-E1138AB97FF7}" destId="{F68C2FBB-3369-4FC1-940B-F2CFFA687B28}" srcOrd="2" destOrd="0" parTransId="{B6DE9680-86C6-4751-858B-CFD6F5A3F9EF}" sibTransId="{FF676A5D-E8CE-402C-9AE2-E17EDC2100C2}"/>
    <dgm:cxn modelId="{FDCAB8F5-D61C-40E2-A405-BC1EED2141B0}" type="presOf" srcId="{12C6D8F7-01FC-43BD-837C-3C8808A0B43D}" destId="{B467B9DF-C67A-4C29-B7EE-DF1E86E3F977}" srcOrd="0" destOrd="0" presId="urn:microsoft.com/office/officeart/2005/8/layout/vList5"/>
    <dgm:cxn modelId="{3607D76A-CC51-4BEA-B952-7613B60CCD2E}" srcId="{6EDD8CBC-27AF-43FB-BD88-E1138AB97FF7}" destId="{12C6D8F7-01FC-43BD-837C-3C8808A0B43D}" srcOrd="4" destOrd="0" parTransId="{DFB28CEF-536D-4AFA-99AF-164B7D68F037}" sibTransId="{D87F5D41-1721-45F4-B122-055700AFA2C2}"/>
    <dgm:cxn modelId="{190C4EDA-BDF5-4187-9163-671E802ADB5B}" srcId="{8EEFA436-80ED-41BD-9AE0-E33865D0D019}" destId="{3862E704-E608-4608-B208-164B9EFD9684}" srcOrd="0" destOrd="0" parTransId="{5E83487D-19C8-40B6-A746-22A8A105189B}" sibTransId="{FEF6E1B3-DA28-486E-8166-66D548851F0C}"/>
    <dgm:cxn modelId="{3DB40A38-84DB-470F-B4D8-FACA2A8449C8}" srcId="{907A6356-3DB7-43E0-85DC-AAB144C3833D}" destId="{23DD2254-F78B-47B2-B3EA-A6FEF5AA8F2B}" srcOrd="0" destOrd="0" parTransId="{CAD50F6B-51C7-4E3A-9647-7F6C85AE673E}" sibTransId="{C5072275-D567-4548-A4FB-A3A8626C757A}"/>
    <dgm:cxn modelId="{810CE6DC-E43A-43F7-9CC4-3AF4330B3AC2}" type="presOf" srcId="{6EDD8CBC-27AF-43FB-BD88-E1138AB97FF7}" destId="{EFA3D3AE-ED82-47DF-9E20-88D00A245DE7}" srcOrd="0" destOrd="0" presId="urn:microsoft.com/office/officeart/2005/8/layout/vList5"/>
    <dgm:cxn modelId="{888CCCC6-616C-4F72-A37B-C35551E6A285}" type="presOf" srcId="{0BD62F37-C86D-4066-B01E-4B1C37125AC4}" destId="{083DEFB6-C4FE-42C4-9B6B-238C377721CD}" srcOrd="0" destOrd="0" presId="urn:microsoft.com/office/officeart/2005/8/layout/vList5"/>
    <dgm:cxn modelId="{F7AD7B3C-E19B-4440-9EC9-D56D744EC33C}" type="presOf" srcId="{907A6356-3DB7-43E0-85DC-AAB144C3833D}" destId="{47A863DE-CF1C-4D55-B848-1BDF9B53811A}" srcOrd="0" destOrd="0" presId="urn:microsoft.com/office/officeart/2005/8/layout/vList5"/>
    <dgm:cxn modelId="{5CA5B64D-4792-4779-B1FB-AB0E4F17A2DE}" type="presOf" srcId="{2FC62FC3-AF6F-4655-ADB7-FD8DCD7751F2}" destId="{FF77021C-398D-4CEE-98B7-05963CB07906}" srcOrd="0" destOrd="0" presId="urn:microsoft.com/office/officeart/2005/8/layout/vList5"/>
    <dgm:cxn modelId="{A3241505-F972-4C1E-B360-B9EED4EB8C53}" srcId="{6EDD8CBC-27AF-43FB-BD88-E1138AB97FF7}" destId="{0BD62F37-C86D-4066-B01E-4B1C37125AC4}" srcOrd="0" destOrd="0" parTransId="{D819228C-25D0-4BDA-A353-18F662225632}" sibTransId="{A4CA128F-2A40-4E41-BC20-7CDEE9BBC13F}"/>
    <dgm:cxn modelId="{A6E51F64-09BB-4F74-8350-A3E7FBA4178A}" srcId="{6EDD8CBC-27AF-43FB-BD88-E1138AB97FF7}" destId="{24FB3260-E9E6-4FE5-B85E-E8EC31D578EA}" srcOrd="1" destOrd="0" parTransId="{A620EFE2-67B0-4A2E-870A-A58510D60282}" sibTransId="{05CC90A6-ABDF-4256-839E-E6959D3ED891}"/>
    <dgm:cxn modelId="{45C9E30A-A6DF-45EB-A06C-6C0730E29F46}" type="presOf" srcId="{8EEFA436-80ED-41BD-9AE0-E33865D0D019}" destId="{7631B9D1-7415-4CA5-9884-AE625E4916CF}" srcOrd="0" destOrd="0" presId="urn:microsoft.com/office/officeart/2005/8/layout/vList5"/>
    <dgm:cxn modelId="{F5E918D2-6288-482F-A1D0-E9BAD5FBF655}" type="presOf" srcId="{3862E704-E608-4608-B208-164B9EFD9684}" destId="{542476E8-C741-4CF4-B5BE-F72C0AF8B7E3}" srcOrd="0" destOrd="0" presId="urn:microsoft.com/office/officeart/2005/8/layout/vList5"/>
    <dgm:cxn modelId="{572DD8C1-4688-4A7F-A418-A5F11E6CAFEC}" type="presOf" srcId="{1C06BB51-8B0A-43AA-A317-21B61B49C202}" destId="{DF268F50-955A-4E7C-B6E2-F62BC1B46D3E}" srcOrd="0" destOrd="0" presId="urn:microsoft.com/office/officeart/2005/8/layout/vList5"/>
    <dgm:cxn modelId="{302DEB95-C5F2-4B4C-96B4-724F9B9A47FF}" type="presOf" srcId="{23DD2254-F78B-47B2-B3EA-A6FEF5AA8F2B}" destId="{1A7DFA65-5E8B-410E-9727-C26593FC3248}" srcOrd="0" destOrd="0" presId="urn:microsoft.com/office/officeart/2005/8/layout/vList5"/>
    <dgm:cxn modelId="{507A2768-837F-4BFC-8391-115964BD2F67}" srcId="{6EDD8CBC-27AF-43FB-BD88-E1138AB97FF7}" destId="{907A6356-3DB7-43E0-85DC-AAB144C3833D}" srcOrd="3" destOrd="0" parTransId="{3072B56E-FEE5-46F5-8F38-B95F45163670}" sibTransId="{F2BC1D17-18E4-4426-B90F-8DFC525CEB2C}"/>
    <dgm:cxn modelId="{81EA5891-8DA4-408A-99C6-B177C8D514F0}" type="presOf" srcId="{0FD1803B-5C6E-4494-8A18-E2A5E6F9B72C}" destId="{8E7721AC-7F92-4280-BC56-34777E35D8B8}" srcOrd="0" destOrd="0" presId="urn:microsoft.com/office/officeart/2005/8/layout/vList5"/>
    <dgm:cxn modelId="{5AF20583-60E5-42D3-A597-A99179B508C6}" srcId="{0BD62F37-C86D-4066-B01E-4B1C37125AC4}" destId="{0FD1803B-5C6E-4494-8A18-E2A5E6F9B72C}" srcOrd="0" destOrd="0" parTransId="{4AFD027E-7F51-4089-9F94-36729E979037}" sibTransId="{7D91B9FB-55CB-415C-B38E-93D9E4202338}"/>
    <dgm:cxn modelId="{787F82C2-F8D7-41CD-93A4-61CB2C1FFB11}" type="presOf" srcId="{24FB3260-E9E6-4FE5-B85E-E8EC31D578EA}" destId="{BC98DAAC-125B-4B14-9074-25A59346563E}" srcOrd="0" destOrd="0" presId="urn:microsoft.com/office/officeart/2005/8/layout/vList5"/>
    <dgm:cxn modelId="{DE24922A-3EBE-428E-B7C7-FC6C6703386A}" srcId="{F68C2FBB-3369-4FC1-940B-F2CFFA687B28}" destId="{2FC62FC3-AF6F-4655-ADB7-FD8DCD7751F2}" srcOrd="0" destOrd="0" parTransId="{1BC7299B-D98B-4544-BED2-738B92605D2E}" sibTransId="{835813B8-9FA5-47A6-A52C-347331C84BEB}"/>
    <dgm:cxn modelId="{F1B7440A-091C-4CB6-8C17-BF83893E432F}" type="presOf" srcId="{F68C2FBB-3369-4FC1-940B-F2CFFA687B28}" destId="{3DA2CFEA-B3B1-4790-8C72-2162A69898A4}" srcOrd="0" destOrd="0" presId="urn:microsoft.com/office/officeart/2005/8/layout/vList5"/>
    <dgm:cxn modelId="{21850AA4-295E-4408-855B-6B53EDFC4A09}" srcId="{12C6D8F7-01FC-43BD-837C-3C8808A0B43D}" destId="{1C06BB51-8B0A-43AA-A317-21B61B49C202}" srcOrd="0" destOrd="0" parTransId="{DB9AD4C1-3D32-40CE-B738-B7AD230A4DDE}" sibTransId="{3BB3596C-5748-4B83-B36E-54C7FFDE0AA1}"/>
    <dgm:cxn modelId="{B3A9002A-9E83-4D95-86FF-123BECFA0381}" srcId="{24FB3260-E9E6-4FE5-B85E-E8EC31D578EA}" destId="{E62FEEED-C623-44D8-B9B4-492B6CB856F4}" srcOrd="0" destOrd="0" parTransId="{5483EEBD-80DC-4942-B889-42226931C500}" sibTransId="{31BB3591-DFB9-454A-8054-3616E4915947}"/>
    <dgm:cxn modelId="{38EE1AAC-E81E-44B3-91C5-042B2DA9419B}" srcId="{6EDD8CBC-27AF-43FB-BD88-E1138AB97FF7}" destId="{8EEFA436-80ED-41BD-9AE0-E33865D0D019}" srcOrd="5" destOrd="0" parTransId="{9FE3CF77-CCD8-4ED2-B2DC-53CFE936119F}" sibTransId="{C08D541C-7DA4-4C3C-8FC7-0B1D1A0B2F7E}"/>
    <dgm:cxn modelId="{6159425D-B256-480C-A420-2D9F2E6DF651}" type="presParOf" srcId="{EFA3D3AE-ED82-47DF-9E20-88D00A245DE7}" destId="{16584369-3DB9-4F42-814F-2E626A0505A7}" srcOrd="0" destOrd="0" presId="urn:microsoft.com/office/officeart/2005/8/layout/vList5"/>
    <dgm:cxn modelId="{851B398B-4F2A-4431-A86E-BBF232C5C0C6}" type="presParOf" srcId="{16584369-3DB9-4F42-814F-2E626A0505A7}" destId="{083DEFB6-C4FE-42C4-9B6B-238C377721CD}" srcOrd="0" destOrd="0" presId="urn:microsoft.com/office/officeart/2005/8/layout/vList5"/>
    <dgm:cxn modelId="{CDA1C620-773D-4BD3-B827-134E67172DA1}" type="presParOf" srcId="{16584369-3DB9-4F42-814F-2E626A0505A7}" destId="{8E7721AC-7F92-4280-BC56-34777E35D8B8}" srcOrd="1" destOrd="0" presId="urn:microsoft.com/office/officeart/2005/8/layout/vList5"/>
    <dgm:cxn modelId="{9D525E22-1673-473E-AABB-3190234488B8}" type="presParOf" srcId="{EFA3D3AE-ED82-47DF-9E20-88D00A245DE7}" destId="{C4CC6CB9-3A9C-4754-8431-4C96A2797B5E}" srcOrd="1" destOrd="0" presId="urn:microsoft.com/office/officeart/2005/8/layout/vList5"/>
    <dgm:cxn modelId="{1885586D-D253-489C-B9D0-9F3AD44DC8E2}" type="presParOf" srcId="{EFA3D3AE-ED82-47DF-9E20-88D00A245DE7}" destId="{F6FFE9FA-FC3A-47C9-A225-F488248F5698}" srcOrd="2" destOrd="0" presId="urn:microsoft.com/office/officeart/2005/8/layout/vList5"/>
    <dgm:cxn modelId="{2200F5AB-CB4F-4852-932A-5D877B86C81D}" type="presParOf" srcId="{F6FFE9FA-FC3A-47C9-A225-F488248F5698}" destId="{BC98DAAC-125B-4B14-9074-25A59346563E}" srcOrd="0" destOrd="0" presId="urn:microsoft.com/office/officeart/2005/8/layout/vList5"/>
    <dgm:cxn modelId="{433091A5-7D5E-425A-A002-3D81AF9AD6D2}" type="presParOf" srcId="{F6FFE9FA-FC3A-47C9-A225-F488248F5698}" destId="{901D8963-1809-4789-B14D-9FD7D7797045}" srcOrd="1" destOrd="0" presId="urn:microsoft.com/office/officeart/2005/8/layout/vList5"/>
    <dgm:cxn modelId="{DA081806-D496-481D-BBC2-AECE6BF12E59}" type="presParOf" srcId="{EFA3D3AE-ED82-47DF-9E20-88D00A245DE7}" destId="{75363C83-17FF-4C77-8062-BBE48EFF1EFE}" srcOrd="3" destOrd="0" presId="urn:microsoft.com/office/officeart/2005/8/layout/vList5"/>
    <dgm:cxn modelId="{A6802C8B-3332-477C-8ECA-01426A6EA5B2}" type="presParOf" srcId="{EFA3D3AE-ED82-47DF-9E20-88D00A245DE7}" destId="{C6F920C3-CB4D-42D2-81DC-9FE95AE00353}" srcOrd="4" destOrd="0" presId="urn:microsoft.com/office/officeart/2005/8/layout/vList5"/>
    <dgm:cxn modelId="{68A5A42D-9107-47A0-8918-7F8DA4B49A60}" type="presParOf" srcId="{C6F920C3-CB4D-42D2-81DC-9FE95AE00353}" destId="{3DA2CFEA-B3B1-4790-8C72-2162A69898A4}" srcOrd="0" destOrd="0" presId="urn:microsoft.com/office/officeart/2005/8/layout/vList5"/>
    <dgm:cxn modelId="{3B642DA4-EF30-4477-A13D-774BE91A2224}" type="presParOf" srcId="{C6F920C3-CB4D-42D2-81DC-9FE95AE00353}" destId="{FF77021C-398D-4CEE-98B7-05963CB07906}" srcOrd="1" destOrd="0" presId="urn:microsoft.com/office/officeart/2005/8/layout/vList5"/>
    <dgm:cxn modelId="{D8DBF436-0705-4330-AFBC-849B52F19019}" type="presParOf" srcId="{EFA3D3AE-ED82-47DF-9E20-88D00A245DE7}" destId="{7E2942BA-B033-43E1-8752-4A9841C72D15}" srcOrd="5" destOrd="0" presId="urn:microsoft.com/office/officeart/2005/8/layout/vList5"/>
    <dgm:cxn modelId="{89AA554D-791A-4E16-89FF-2F2AD4475E60}" type="presParOf" srcId="{EFA3D3AE-ED82-47DF-9E20-88D00A245DE7}" destId="{E78B39C9-C270-4978-B67F-D280AFAC73E7}" srcOrd="6" destOrd="0" presId="urn:microsoft.com/office/officeart/2005/8/layout/vList5"/>
    <dgm:cxn modelId="{1238A454-7314-4130-8106-A20249F25EA9}" type="presParOf" srcId="{E78B39C9-C270-4978-B67F-D280AFAC73E7}" destId="{47A863DE-CF1C-4D55-B848-1BDF9B53811A}" srcOrd="0" destOrd="0" presId="urn:microsoft.com/office/officeart/2005/8/layout/vList5"/>
    <dgm:cxn modelId="{9412E727-6B73-4357-901A-7BCB9785AC88}" type="presParOf" srcId="{E78B39C9-C270-4978-B67F-D280AFAC73E7}" destId="{1A7DFA65-5E8B-410E-9727-C26593FC3248}" srcOrd="1" destOrd="0" presId="urn:microsoft.com/office/officeart/2005/8/layout/vList5"/>
    <dgm:cxn modelId="{6684387E-4DC1-42AF-ABA6-0BBEEC70E3B3}" type="presParOf" srcId="{EFA3D3AE-ED82-47DF-9E20-88D00A245DE7}" destId="{C14FAF01-6C70-443E-980C-23E2BA12A402}" srcOrd="7" destOrd="0" presId="urn:microsoft.com/office/officeart/2005/8/layout/vList5"/>
    <dgm:cxn modelId="{2297057B-A1F6-4A3D-ABF4-51833FFA6367}" type="presParOf" srcId="{EFA3D3AE-ED82-47DF-9E20-88D00A245DE7}" destId="{494D59A5-373F-41A4-BA92-CD485523CCED}" srcOrd="8" destOrd="0" presId="urn:microsoft.com/office/officeart/2005/8/layout/vList5"/>
    <dgm:cxn modelId="{9B918E12-7175-4569-8ECE-0C547948EFFD}" type="presParOf" srcId="{494D59A5-373F-41A4-BA92-CD485523CCED}" destId="{B467B9DF-C67A-4C29-B7EE-DF1E86E3F977}" srcOrd="0" destOrd="0" presId="urn:microsoft.com/office/officeart/2005/8/layout/vList5"/>
    <dgm:cxn modelId="{8842664D-6D89-4A22-A8BC-08E809E4279C}" type="presParOf" srcId="{494D59A5-373F-41A4-BA92-CD485523CCED}" destId="{DF268F50-955A-4E7C-B6E2-F62BC1B46D3E}" srcOrd="1" destOrd="0" presId="urn:microsoft.com/office/officeart/2005/8/layout/vList5"/>
    <dgm:cxn modelId="{5FD0D6B9-B789-4EF1-AA30-F20F675042E9}" type="presParOf" srcId="{EFA3D3AE-ED82-47DF-9E20-88D00A245DE7}" destId="{37894D14-770D-4876-94B3-40605F2F0DFF}" srcOrd="9" destOrd="0" presId="urn:microsoft.com/office/officeart/2005/8/layout/vList5"/>
    <dgm:cxn modelId="{F96A1051-FDFB-496C-A2DD-539A1BDF845E}" type="presParOf" srcId="{EFA3D3AE-ED82-47DF-9E20-88D00A245DE7}" destId="{5D7528D0-1147-42E5-91F3-7C6184CAD47A}" srcOrd="10" destOrd="0" presId="urn:microsoft.com/office/officeart/2005/8/layout/vList5"/>
    <dgm:cxn modelId="{C6FD844F-7EE8-4FBE-B1AF-4BD4583DB420}" type="presParOf" srcId="{5D7528D0-1147-42E5-91F3-7C6184CAD47A}" destId="{7631B9D1-7415-4CA5-9884-AE625E4916CF}" srcOrd="0" destOrd="0" presId="urn:microsoft.com/office/officeart/2005/8/layout/vList5"/>
    <dgm:cxn modelId="{9D48B131-B327-463C-B7B6-D006A669051E}" type="presParOf" srcId="{5D7528D0-1147-42E5-91F3-7C6184CAD47A}" destId="{542476E8-C741-4CF4-B5BE-F72C0AF8B7E3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DD8CBC-27AF-43FB-BD88-E1138AB97FF7}" type="doc">
      <dgm:prSet loTypeId="urn:microsoft.com/office/officeart/2005/8/layout/vList4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EA587C-3476-48AC-BD12-EDEC775B7424}">
      <dgm:prSet phldrT="[Текст]" custT="1"/>
      <dgm:spPr/>
      <dgm:t>
        <a:bodyPr/>
        <a:lstStyle/>
        <a:p>
          <a:r>
            <a:rPr lang="ru-RU" sz="1600" b="1" dirty="0" smtClean="0"/>
            <a:t>Контакты и история</a:t>
          </a:r>
          <a:endParaRPr lang="ru-RU" sz="1600" b="1" dirty="0"/>
        </a:p>
      </dgm:t>
    </dgm:pt>
    <dgm:pt modelId="{DD14096D-3031-4CF9-B68D-81D9A8289F7D}" type="parTrans" cxnId="{60BFA016-9EBD-41E8-AB83-2F306CD088E3}">
      <dgm:prSet/>
      <dgm:spPr/>
      <dgm:t>
        <a:bodyPr/>
        <a:lstStyle/>
        <a:p>
          <a:endParaRPr lang="ru-RU" sz="1100" b="1"/>
        </a:p>
      </dgm:t>
    </dgm:pt>
    <dgm:pt modelId="{C421F735-9285-4737-82DA-EED79268DA0F}" type="sibTrans" cxnId="{60BFA016-9EBD-41E8-AB83-2F306CD088E3}">
      <dgm:prSet/>
      <dgm:spPr/>
      <dgm:t>
        <a:bodyPr/>
        <a:lstStyle/>
        <a:p>
          <a:endParaRPr lang="ru-RU" sz="1100" b="1"/>
        </a:p>
      </dgm:t>
    </dgm:pt>
    <dgm:pt modelId="{19A6BC9B-9102-43A6-86AF-896E20C79284}">
      <dgm:prSet custT="1"/>
      <dgm:spPr/>
      <dgm:t>
        <a:bodyPr/>
        <a:lstStyle/>
        <a:p>
          <a:pPr rtl="0"/>
          <a:r>
            <a:rPr lang="ru-RU" sz="1600" b="1" dirty="0" smtClean="0"/>
            <a:t>Производство, референции</a:t>
          </a:r>
        </a:p>
      </dgm:t>
    </dgm:pt>
    <dgm:pt modelId="{CCE171FE-EAB0-43C3-950E-46B79E0B1583}" type="sibTrans" cxnId="{C0890787-956C-4349-88BE-1D97716FF18C}">
      <dgm:prSet/>
      <dgm:spPr/>
      <dgm:t>
        <a:bodyPr/>
        <a:lstStyle/>
        <a:p>
          <a:endParaRPr lang="ru-RU" sz="1100" b="1"/>
        </a:p>
      </dgm:t>
    </dgm:pt>
    <dgm:pt modelId="{9774E12D-CF26-4661-AAC1-5066F4631DCC}" type="parTrans" cxnId="{C0890787-956C-4349-88BE-1D97716FF18C}">
      <dgm:prSet/>
      <dgm:spPr/>
      <dgm:t>
        <a:bodyPr/>
        <a:lstStyle/>
        <a:p>
          <a:endParaRPr lang="ru-RU" sz="1100" b="1"/>
        </a:p>
      </dgm:t>
    </dgm:pt>
    <dgm:pt modelId="{A37BC84A-45EE-4157-973B-CD51C373DC0E}">
      <dgm:prSet custT="1"/>
      <dgm:spPr/>
      <dgm:t>
        <a:bodyPr/>
        <a:lstStyle/>
        <a:p>
          <a:pPr rtl="0"/>
          <a:r>
            <a:rPr lang="ru-RU" sz="1600" b="1" dirty="0" smtClean="0"/>
            <a:t>Финансовые и операционные показатели</a:t>
          </a:r>
        </a:p>
      </dgm:t>
    </dgm:pt>
    <dgm:pt modelId="{7680C35E-BA9C-4D63-B947-4248C1AC77EB}" type="parTrans" cxnId="{DFBA9138-07DE-41B0-8AC1-A3B55251B438}">
      <dgm:prSet/>
      <dgm:spPr/>
      <dgm:t>
        <a:bodyPr/>
        <a:lstStyle/>
        <a:p>
          <a:endParaRPr lang="ru-RU" sz="1100" b="1"/>
        </a:p>
      </dgm:t>
    </dgm:pt>
    <dgm:pt modelId="{5C920D95-E36F-4F75-8B87-6FCD42A045E0}" type="sibTrans" cxnId="{DFBA9138-07DE-41B0-8AC1-A3B55251B438}">
      <dgm:prSet/>
      <dgm:spPr/>
      <dgm:t>
        <a:bodyPr/>
        <a:lstStyle/>
        <a:p>
          <a:endParaRPr lang="ru-RU" sz="1100" b="1"/>
        </a:p>
      </dgm:t>
    </dgm:pt>
    <dgm:pt modelId="{84A3EACF-5C90-4899-BA56-6E232E44D502}">
      <dgm:prSet custT="1"/>
      <dgm:spPr/>
      <dgm:t>
        <a:bodyPr/>
        <a:lstStyle/>
        <a:p>
          <a:pPr rtl="0"/>
          <a:r>
            <a:rPr lang="ru-RU" sz="1600" b="1" dirty="0" smtClean="0"/>
            <a:t>Перспективы развития</a:t>
          </a:r>
        </a:p>
      </dgm:t>
    </dgm:pt>
    <dgm:pt modelId="{DC4B0A75-DFE2-41E7-AB41-00A8C0AABF81}" type="parTrans" cxnId="{BA0726FC-592D-456B-92E9-39C86D44FB33}">
      <dgm:prSet/>
      <dgm:spPr/>
      <dgm:t>
        <a:bodyPr/>
        <a:lstStyle/>
        <a:p>
          <a:endParaRPr lang="ru-RU" sz="1100" b="1"/>
        </a:p>
      </dgm:t>
    </dgm:pt>
    <dgm:pt modelId="{96C0DBC9-F51C-4F5D-81FD-A7D7FF647E34}" type="sibTrans" cxnId="{BA0726FC-592D-456B-92E9-39C86D44FB33}">
      <dgm:prSet/>
      <dgm:spPr/>
      <dgm:t>
        <a:bodyPr/>
        <a:lstStyle/>
        <a:p>
          <a:endParaRPr lang="ru-RU" sz="1100" b="1"/>
        </a:p>
      </dgm:t>
    </dgm:pt>
    <dgm:pt modelId="{DF51CE6F-076D-49FB-9004-7638D7C292A9}">
      <dgm:prSet phldrT="[Текст]" custT="1"/>
      <dgm:spPr/>
      <dgm:t>
        <a:bodyPr/>
        <a:lstStyle/>
        <a:p>
          <a:r>
            <a:rPr lang="ru-RU" sz="1600" b="1" dirty="0" smtClean="0"/>
            <a:t>Бенефициары и структура</a:t>
          </a:r>
          <a:endParaRPr lang="ru-RU" sz="1600" b="1" dirty="0"/>
        </a:p>
      </dgm:t>
    </dgm:pt>
    <dgm:pt modelId="{84B9E90D-7AB5-41B9-9863-93CC9CD3BB7D}" type="parTrans" cxnId="{7C43C38D-01F4-4310-BC69-5F02045D058B}">
      <dgm:prSet/>
      <dgm:spPr/>
      <dgm:t>
        <a:bodyPr/>
        <a:lstStyle/>
        <a:p>
          <a:endParaRPr lang="ru-RU" sz="1400" b="1"/>
        </a:p>
      </dgm:t>
    </dgm:pt>
    <dgm:pt modelId="{22E40559-6DF7-4B2F-94B8-7F0F6CE982CF}" type="sibTrans" cxnId="{7C43C38D-01F4-4310-BC69-5F02045D058B}">
      <dgm:prSet/>
      <dgm:spPr/>
      <dgm:t>
        <a:bodyPr/>
        <a:lstStyle/>
        <a:p>
          <a:endParaRPr lang="ru-RU" sz="1400" b="1"/>
        </a:p>
      </dgm:t>
    </dgm:pt>
    <dgm:pt modelId="{C1FD23DE-B5C3-4661-B970-7BD6467A38CD}">
      <dgm:prSet custT="1"/>
      <dgm:spPr/>
      <dgm:t>
        <a:bodyPr/>
        <a:lstStyle/>
        <a:p>
          <a:r>
            <a:rPr lang="ru-RU" sz="1600" b="1" dirty="0" smtClean="0"/>
            <a:t>Мощности и оборудование</a:t>
          </a:r>
        </a:p>
      </dgm:t>
    </dgm:pt>
    <dgm:pt modelId="{375DC137-D019-4CD9-BAF5-C3D95FD272F1}" type="parTrans" cxnId="{04A2026D-2E4A-4D18-8DBF-12E11087A420}">
      <dgm:prSet/>
      <dgm:spPr/>
      <dgm:t>
        <a:bodyPr/>
        <a:lstStyle/>
        <a:p>
          <a:endParaRPr lang="ru-RU" sz="1400"/>
        </a:p>
      </dgm:t>
    </dgm:pt>
    <dgm:pt modelId="{8CF76A87-9A59-4069-BEC5-D1291788B471}" type="sibTrans" cxnId="{04A2026D-2E4A-4D18-8DBF-12E11087A420}">
      <dgm:prSet/>
      <dgm:spPr/>
      <dgm:t>
        <a:bodyPr/>
        <a:lstStyle/>
        <a:p>
          <a:endParaRPr lang="ru-RU" sz="1400"/>
        </a:p>
      </dgm:t>
    </dgm:pt>
    <dgm:pt modelId="{BC8E2712-11FC-4658-AD76-E7008D2FC843}">
      <dgm:prSet custT="1"/>
      <dgm:spPr/>
      <dgm:t>
        <a:bodyPr/>
        <a:lstStyle/>
        <a:p>
          <a:pPr rtl="0"/>
          <a:r>
            <a:rPr lang="ru-RU" sz="1600" b="1" dirty="0" smtClean="0"/>
            <a:t>Внешнеторговый оборот</a:t>
          </a:r>
        </a:p>
      </dgm:t>
    </dgm:pt>
    <dgm:pt modelId="{88972FB3-B51B-4A6A-BA68-2329DD320CD8}" type="parTrans" cxnId="{915809BC-3E4A-45AB-B22F-628FBAD5A803}">
      <dgm:prSet/>
      <dgm:spPr/>
      <dgm:t>
        <a:bodyPr/>
        <a:lstStyle/>
        <a:p>
          <a:endParaRPr lang="ru-RU" sz="1400"/>
        </a:p>
      </dgm:t>
    </dgm:pt>
    <dgm:pt modelId="{5CDFE38C-C9E6-47CC-8688-B2C96AB6636C}" type="sibTrans" cxnId="{915809BC-3E4A-45AB-B22F-628FBAD5A803}">
      <dgm:prSet/>
      <dgm:spPr/>
      <dgm:t>
        <a:bodyPr/>
        <a:lstStyle/>
        <a:p>
          <a:endParaRPr lang="ru-RU" sz="1400"/>
        </a:p>
      </dgm:t>
    </dgm:pt>
    <dgm:pt modelId="{B1DA3E30-2859-40EF-B438-CA46D1B2BB26}" type="pres">
      <dgm:prSet presAssocID="{6EDD8CBC-27AF-43FB-BD88-E1138AB97FF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9167CE-0F01-47B0-8CB8-13DE8296428E}" type="pres">
      <dgm:prSet presAssocID="{4AEA587C-3476-48AC-BD12-EDEC775B7424}" presName="comp" presStyleCnt="0"/>
      <dgm:spPr/>
    </dgm:pt>
    <dgm:pt modelId="{B895E920-A3C3-4854-A0A8-118396A2380D}" type="pres">
      <dgm:prSet presAssocID="{4AEA587C-3476-48AC-BD12-EDEC775B7424}" presName="box" presStyleLbl="node1" presStyleIdx="0" presStyleCnt="7"/>
      <dgm:spPr/>
      <dgm:t>
        <a:bodyPr/>
        <a:lstStyle/>
        <a:p>
          <a:endParaRPr lang="ru-RU"/>
        </a:p>
      </dgm:t>
    </dgm:pt>
    <dgm:pt modelId="{883B5438-091F-4F2F-9EFF-0A0A86CE4348}" type="pres">
      <dgm:prSet presAssocID="{4AEA587C-3476-48AC-BD12-EDEC775B7424}" presName="img" presStyleLbl="fgImgPlace1" presStyleIdx="0" presStyleCnt="7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E2B29ED-1804-4350-9D8E-BC392181CDE1}" type="pres">
      <dgm:prSet presAssocID="{4AEA587C-3476-48AC-BD12-EDEC775B7424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AD67A-131D-41EC-9766-2DA5280342C7}" type="pres">
      <dgm:prSet presAssocID="{C421F735-9285-4737-82DA-EED79268DA0F}" presName="spacer" presStyleCnt="0"/>
      <dgm:spPr/>
    </dgm:pt>
    <dgm:pt modelId="{2EAFBA11-F3E3-4BF3-A507-BBCCFE3311CF}" type="pres">
      <dgm:prSet presAssocID="{DF51CE6F-076D-49FB-9004-7638D7C292A9}" presName="comp" presStyleCnt="0"/>
      <dgm:spPr/>
    </dgm:pt>
    <dgm:pt modelId="{18A01141-BA35-4372-ACB8-59137D6B0157}" type="pres">
      <dgm:prSet presAssocID="{DF51CE6F-076D-49FB-9004-7638D7C292A9}" presName="box" presStyleLbl="node1" presStyleIdx="1" presStyleCnt="7"/>
      <dgm:spPr/>
      <dgm:t>
        <a:bodyPr/>
        <a:lstStyle/>
        <a:p>
          <a:endParaRPr lang="ru-RU"/>
        </a:p>
      </dgm:t>
    </dgm:pt>
    <dgm:pt modelId="{C3416614-2C1A-4621-A837-3EDBB7E07E1D}" type="pres">
      <dgm:prSet presAssocID="{DF51CE6F-076D-49FB-9004-7638D7C292A9}" presName="img" presStyleLbl="fgImgPlace1" presStyleIdx="1" presStyleCnt="7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1F3F0EE-259E-4E72-99D0-A7B71C21949F}" type="pres">
      <dgm:prSet presAssocID="{DF51CE6F-076D-49FB-9004-7638D7C292A9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ADAAF-803B-407A-8D35-0E29A81CA8A6}" type="pres">
      <dgm:prSet presAssocID="{22E40559-6DF7-4B2F-94B8-7F0F6CE982CF}" presName="spacer" presStyleCnt="0"/>
      <dgm:spPr/>
    </dgm:pt>
    <dgm:pt modelId="{8B9D8664-D20D-4841-B516-74927C286028}" type="pres">
      <dgm:prSet presAssocID="{C1FD23DE-B5C3-4661-B970-7BD6467A38CD}" presName="comp" presStyleCnt="0"/>
      <dgm:spPr/>
    </dgm:pt>
    <dgm:pt modelId="{F89A1B79-AD1D-4098-A72E-1D247BDE4AA1}" type="pres">
      <dgm:prSet presAssocID="{C1FD23DE-B5C3-4661-B970-7BD6467A38CD}" presName="box" presStyleLbl="node1" presStyleIdx="2" presStyleCnt="7" custLinFactNeighborX="-2964"/>
      <dgm:spPr/>
      <dgm:t>
        <a:bodyPr/>
        <a:lstStyle/>
        <a:p>
          <a:endParaRPr lang="ru-RU"/>
        </a:p>
      </dgm:t>
    </dgm:pt>
    <dgm:pt modelId="{685A9030-84D6-4836-9F24-3BEF809C9722}" type="pres">
      <dgm:prSet presAssocID="{C1FD23DE-B5C3-4661-B970-7BD6467A38CD}" presName="img" presStyleLbl="fgImgPlace1" presStyleIdx="2" presStyleCnt="7"/>
      <dgm:spPr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9CE736E-237E-43FD-A831-0D0D94448598}" type="pres">
      <dgm:prSet presAssocID="{C1FD23DE-B5C3-4661-B970-7BD6467A38CD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7ECE0F-E339-4EA9-BCD5-59A1A8947D9D}" type="pres">
      <dgm:prSet presAssocID="{8CF76A87-9A59-4069-BEC5-D1291788B471}" presName="spacer" presStyleCnt="0"/>
      <dgm:spPr/>
    </dgm:pt>
    <dgm:pt modelId="{04B91C08-B78E-4C75-A65A-969C2061EEAA}" type="pres">
      <dgm:prSet presAssocID="{19A6BC9B-9102-43A6-86AF-896E20C79284}" presName="comp" presStyleCnt="0"/>
      <dgm:spPr/>
    </dgm:pt>
    <dgm:pt modelId="{F2B23B42-63E7-473C-B565-306FC0929E2C}" type="pres">
      <dgm:prSet presAssocID="{19A6BC9B-9102-43A6-86AF-896E20C79284}" presName="box" presStyleLbl="node1" presStyleIdx="3" presStyleCnt="7"/>
      <dgm:spPr/>
      <dgm:t>
        <a:bodyPr/>
        <a:lstStyle/>
        <a:p>
          <a:endParaRPr lang="ru-RU"/>
        </a:p>
      </dgm:t>
    </dgm:pt>
    <dgm:pt modelId="{69285974-1CAE-4557-AEBA-F92D270FCEA6}" type="pres">
      <dgm:prSet presAssocID="{19A6BC9B-9102-43A6-86AF-896E20C79284}" presName="img" presStyleLbl="fgImgPlace1" presStyleIdx="3" presStyleCnt="7"/>
      <dgm:spPr>
        <a:blipFill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FB6A43C-6668-423A-A110-802A181F6D79}" type="pres">
      <dgm:prSet presAssocID="{19A6BC9B-9102-43A6-86AF-896E20C79284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1737A-52EC-4304-9AA0-26057145E5AA}" type="pres">
      <dgm:prSet presAssocID="{CCE171FE-EAB0-43C3-950E-46B79E0B1583}" presName="spacer" presStyleCnt="0"/>
      <dgm:spPr/>
    </dgm:pt>
    <dgm:pt modelId="{49A1F9F9-6F9D-4666-A9D1-92C153979AE3}" type="pres">
      <dgm:prSet presAssocID="{BC8E2712-11FC-4658-AD76-E7008D2FC843}" presName="comp" presStyleCnt="0"/>
      <dgm:spPr/>
    </dgm:pt>
    <dgm:pt modelId="{CA7EC073-9B24-4DEE-A322-3D93EA8CFFEF}" type="pres">
      <dgm:prSet presAssocID="{BC8E2712-11FC-4658-AD76-E7008D2FC843}" presName="box" presStyleLbl="node1" presStyleIdx="4" presStyleCnt="7"/>
      <dgm:spPr/>
      <dgm:t>
        <a:bodyPr/>
        <a:lstStyle/>
        <a:p>
          <a:endParaRPr lang="ru-RU"/>
        </a:p>
      </dgm:t>
    </dgm:pt>
    <dgm:pt modelId="{31FA44C6-EC4D-43D4-84D7-A845AFEF1D8B}" type="pres">
      <dgm:prSet presAssocID="{BC8E2712-11FC-4658-AD76-E7008D2FC843}" presName="img" presStyleLbl="fgImgPlace1" presStyleIdx="4" presStyleCnt="7"/>
      <dgm:spPr>
        <a:blipFill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FE3F545-BB93-4437-8E8A-38D58800B5F0}" type="pres">
      <dgm:prSet presAssocID="{BC8E2712-11FC-4658-AD76-E7008D2FC843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8D3B44-9828-4613-BBB9-5EDE46364A10}" type="pres">
      <dgm:prSet presAssocID="{5CDFE38C-C9E6-47CC-8688-B2C96AB6636C}" presName="spacer" presStyleCnt="0"/>
      <dgm:spPr/>
    </dgm:pt>
    <dgm:pt modelId="{B9A25346-314F-4C7A-BE92-A9718C7E01C8}" type="pres">
      <dgm:prSet presAssocID="{A37BC84A-45EE-4157-973B-CD51C373DC0E}" presName="comp" presStyleCnt="0"/>
      <dgm:spPr/>
    </dgm:pt>
    <dgm:pt modelId="{3370140C-85EF-45F5-A782-C49E7077394F}" type="pres">
      <dgm:prSet presAssocID="{A37BC84A-45EE-4157-973B-CD51C373DC0E}" presName="box" presStyleLbl="node1" presStyleIdx="5" presStyleCnt="7"/>
      <dgm:spPr/>
      <dgm:t>
        <a:bodyPr/>
        <a:lstStyle/>
        <a:p>
          <a:endParaRPr lang="ru-RU"/>
        </a:p>
      </dgm:t>
    </dgm:pt>
    <dgm:pt modelId="{4C4989D3-036A-4BE5-B27A-BF78E47BCE52}" type="pres">
      <dgm:prSet presAssocID="{A37BC84A-45EE-4157-973B-CD51C373DC0E}" presName="img" presStyleLbl="fgImgPlace1" presStyleIdx="5" presStyleCnt="7"/>
      <dgm:spPr>
        <a:blipFill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03BC9AD-D9E2-44D6-88A9-5A924853FD25}" type="pres">
      <dgm:prSet presAssocID="{A37BC84A-45EE-4157-973B-CD51C373DC0E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AA533-48AE-46D9-8916-E22858380682}" type="pres">
      <dgm:prSet presAssocID="{5C920D95-E36F-4F75-8B87-6FCD42A045E0}" presName="spacer" presStyleCnt="0"/>
      <dgm:spPr/>
    </dgm:pt>
    <dgm:pt modelId="{AE81C75A-8204-4795-AC39-FD5C65E5BACC}" type="pres">
      <dgm:prSet presAssocID="{84A3EACF-5C90-4899-BA56-6E232E44D502}" presName="comp" presStyleCnt="0"/>
      <dgm:spPr/>
    </dgm:pt>
    <dgm:pt modelId="{44CBE24B-E6D1-474F-80C7-FB3C18CFFBF4}" type="pres">
      <dgm:prSet presAssocID="{84A3EACF-5C90-4899-BA56-6E232E44D502}" presName="box" presStyleLbl="node1" presStyleIdx="6" presStyleCnt="7"/>
      <dgm:spPr/>
      <dgm:t>
        <a:bodyPr/>
        <a:lstStyle/>
        <a:p>
          <a:endParaRPr lang="ru-RU"/>
        </a:p>
      </dgm:t>
    </dgm:pt>
    <dgm:pt modelId="{AB670522-2CE0-457D-9508-88704B629B03}" type="pres">
      <dgm:prSet presAssocID="{84A3EACF-5C90-4899-BA56-6E232E44D502}" presName="img" presStyleLbl="fgImgPlace1" presStyleIdx="6" presStyleCnt="7"/>
      <dgm:spPr>
        <a:blipFill rotWithShape="0">
          <a:blip xmlns:r="http://schemas.openxmlformats.org/officeDocument/2006/relationships" r:embed="rId7">
            <a:duotone>
              <a:schemeClr val="accent1">
                <a:shade val="45000"/>
                <a:satMod val="135000"/>
              </a:schemeClr>
              <a:prstClr val="white"/>
            </a:duotone>
            <a:lum bright="-31000" contrast="52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B4AC296-308B-4726-BCE1-A53416128E46}" type="pres">
      <dgm:prSet presAssocID="{84A3EACF-5C90-4899-BA56-6E232E44D502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2625AC-B0CD-4DBF-878E-40AFE5604605}" type="presOf" srcId="{A37BC84A-45EE-4157-973B-CD51C373DC0E}" destId="{3370140C-85EF-45F5-A782-C49E7077394F}" srcOrd="0" destOrd="0" presId="urn:microsoft.com/office/officeart/2005/8/layout/vList4#1"/>
    <dgm:cxn modelId="{A5A1AC65-6073-4A0C-9CFE-DC48C9550391}" type="presOf" srcId="{84A3EACF-5C90-4899-BA56-6E232E44D502}" destId="{44CBE24B-E6D1-474F-80C7-FB3C18CFFBF4}" srcOrd="0" destOrd="0" presId="urn:microsoft.com/office/officeart/2005/8/layout/vList4#1"/>
    <dgm:cxn modelId="{3594A6DE-B51A-4E12-A2C7-564554451E41}" type="presOf" srcId="{DF51CE6F-076D-49FB-9004-7638D7C292A9}" destId="{F1F3F0EE-259E-4E72-99D0-A7B71C21949F}" srcOrd="1" destOrd="0" presId="urn:microsoft.com/office/officeart/2005/8/layout/vList4#1"/>
    <dgm:cxn modelId="{7C43C38D-01F4-4310-BC69-5F02045D058B}" srcId="{6EDD8CBC-27AF-43FB-BD88-E1138AB97FF7}" destId="{DF51CE6F-076D-49FB-9004-7638D7C292A9}" srcOrd="1" destOrd="0" parTransId="{84B9E90D-7AB5-41B9-9863-93CC9CD3BB7D}" sibTransId="{22E40559-6DF7-4B2F-94B8-7F0F6CE982CF}"/>
    <dgm:cxn modelId="{915809BC-3E4A-45AB-B22F-628FBAD5A803}" srcId="{6EDD8CBC-27AF-43FB-BD88-E1138AB97FF7}" destId="{BC8E2712-11FC-4658-AD76-E7008D2FC843}" srcOrd="4" destOrd="0" parTransId="{88972FB3-B51B-4A6A-BA68-2329DD320CD8}" sibTransId="{5CDFE38C-C9E6-47CC-8688-B2C96AB6636C}"/>
    <dgm:cxn modelId="{1D662A3C-CA1B-457E-A269-7377A1484793}" type="presOf" srcId="{19A6BC9B-9102-43A6-86AF-896E20C79284}" destId="{F2B23B42-63E7-473C-B565-306FC0929E2C}" srcOrd="0" destOrd="0" presId="urn:microsoft.com/office/officeart/2005/8/layout/vList4#1"/>
    <dgm:cxn modelId="{42587111-CC74-4593-86A9-285C38157D3B}" type="presOf" srcId="{6EDD8CBC-27AF-43FB-BD88-E1138AB97FF7}" destId="{B1DA3E30-2859-40EF-B438-CA46D1B2BB26}" srcOrd="0" destOrd="0" presId="urn:microsoft.com/office/officeart/2005/8/layout/vList4#1"/>
    <dgm:cxn modelId="{6CB5997F-D899-45FE-B216-44E94C8F86C6}" type="presOf" srcId="{4AEA587C-3476-48AC-BD12-EDEC775B7424}" destId="{B895E920-A3C3-4854-A0A8-118396A2380D}" srcOrd="0" destOrd="0" presId="urn:microsoft.com/office/officeart/2005/8/layout/vList4#1"/>
    <dgm:cxn modelId="{66470FD2-27CC-43B2-88E1-3C228E394E8C}" type="presOf" srcId="{BC8E2712-11FC-4658-AD76-E7008D2FC843}" destId="{8FE3F545-BB93-4437-8E8A-38D58800B5F0}" srcOrd="1" destOrd="0" presId="urn:microsoft.com/office/officeart/2005/8/layout/vList4#1"/>
    <dgm:cxn modelId="{A9195469-7469-4263-88D4-B0E630C5C8B8}" type="presOf" srcId="{A37BC84A-45EE-4157-973B-CD51C373DC0E}" destId="{503BC9AD-D9E2-44D6-88A9-5A924853FD25}" srcOrd="1" destOrd="0" presId="urn:microsoft.com/office/officeart/2005/8/layout/vList4#1"/>
    <dgm:cxn modelId="{98FB859E-8B82-4802-8AC0-99E79970EE84}" type="presOf" srcId="{C1FD23DE-B5C3-4661-B970-7BD6467A38CD}" destId="{F9CE736E-237E-43FD-A831-0D0D94448598}" srcOrd="1" destOrd="0" presId="urn:microsoft.com/office/officeart/2005/8/layout/vList4#1"/>
    <dgm:cxn modelId="{DFBA9138-07DE-41B0-8AC1-A3B55251B438}" srcId="{6EDD8CBC-27AF-43FB-BD88-E1138AB97FF7}" destId="{A37BC84A-45EE-4157-973B-CD51C373DC0E}" srcOrd="5" destOrd="0" parTransId="{7680C35E-BA9C-4D63-B947-4248C1AC77EB}" sibTransId="{5C920D95-E36F-4F75-8B87-6FCD42A045E0}"/>
    <dgm:cxn modelId="{7892379A-761D-4548-BE98-44ADB2C6CE18}" type="presOf" srcId="{DF51CE6F-076D-49FB-9004-7638D7C292A9}" destId="{18A01141-BA35-4372-ACB8-59137D6B0157}" srcOrd="0" destOrd="0" presId="urn:microsoft.com/office/officeart/2005/8/layout/vList4#1"/>
    <dgm:cxn modelId="{BBAE4273-0D9C-4E49-880A-D3AB1D1AF4D4}" type="presOf" srcId="{C1FD23DE-B5C3-4661-B970-7BD6467A38CD}" destId="{F89A1B79-AD1D-4098-A72E-1D247BDE4AA1}" srcOrd="0" destOrd="0" presId="urn:microsoft.com/office/officeart/2005/8/layout/vList4#1"/>
    <dgm:cxn modelId="{60BFA016-9EBD-41E8-AB83-2F306CD088E3}" srcId="{6EDD8CBC-27AF-43FB-BD88-E1138AB97FF7}" destId="{4AEA587C-3476-48AC-BD12-EDEC775B7424}" srcOrd="0" destOrd="0" parTransId="{DD14096D-3031-4CF9-B68D-81D9A8289F7D}" sibTransId="{C421F735-9285-4737-82DA-EED79268DA0F}"/>
    <dgm:cxn modelId="{4AEB3B73-C4D0-497A-B9AF-D6D4115FD6D1}" type="presOf" srcId="{4AEA587C-3476-48AC-BD12-EDEC775B7424}" destId="{5E2B29ED-1804-4350-9D8E-BC392181CDE1}" srcOrd="1" destOrd="0" presId="urn:microsoft.com/office/officeart/2005/8/layout/vList4#1"/>
    <dgm:cxn modelId="{C0890787-956C-4349-88BE-1D97716FF18C}" srcId="{6EDD8CBC-27AF-43FB-BD88-E1138AB97FF7}" destId="{19A6BC9B-9102-43A6-86AF-896E20C79284}" srcOrd="3" destOrd="0" parTransId="{9774E12D-CF26-4661-AAC1-5066F4631DCC}" sibTransId="{CCE171FE-EAB0-43C3-950E-46B79E0B1583}"/>
    <dgm:cxn modelId="{BA0726FC-592D-456B-92E9-39C86D44FB33}" srcId="{6EDD8CBC-27AF-43FB-BD88-E1138AB97FF7}" destId="{84A3EACF-5C90-4899-BA56-6E232E44D502}" srcOrd="6" destOrd="0" parTransId="{DC4B0A75-DFE2-41E7-AB41-00A8C0AABF81}" sibTransId="{96C0DBC9-F51C-4F5D-81FD-A7D7FF647E34}"/>
    <dgm:cxn modelId="{00890547-3CD6-4E54-B6F8-83A235F385CA}" type="presOf" srcId="{84A3EACF-5C90-4899-BA56-6E232E44D502}" destId="{AB4AC296-308B-4726-BCE1-A53416128E46}" srcOrd="1" destOrd="0" presId="urn:microsoft.com/office/officeart/2005/8/layout/vList4#1"/>
    <dgm:cxn modelId="{04A2026D-2E4A-4D18-8DBF-12E11087A420}" srcId="{6EDD8CBC-27AF-43FB-BD88-E1138AB97FF7}" destId="{C1FD23DE-B5C3-4661-B970-7BD6467A38CD}" srcOrd="2" destOrd="0" parTransId="{375DC137-D019-4CD9-BAF5-C3D95FD272F1}" sibTransId="{8CF76A87-9A59-4069-BEC5-D1291788B471}"/>
    <dgm:cxn modelId="{3AFEEC42-CEA4-4A8D-9084-34D389A8DFF6}" type="presOf" srcId="{19A6BC9B-9102-43A6-86AF-896E20C79284}" destId="{7FB6A43C-6668-423A-A110-802A181F6D79}" srcOrd="1" destOrd="0" presId="urn:microsoft.com/office/officeart/2005/8/layout/vList4#1"/>
    <dgm:cxn modelId="{B9A28C9E-87D8-4789-B3EE-5182EEF5DF31}" type="presOf" srcId="{BC8E2712-11FC-4658-AD76-E7008D2FC843}" destId="{CA7EC073-9B24-4DEE-A322-3D93EA8CFFEF}" srcOrd="0" destOrd="0" presId="urn:microsoft.com/office/officeart/2005/8/layout/vList4#1"/>
    <dgm:cxn modelId="{B5C36AFF-B5D3-4B52-A790-60973726527A}" type="presParOf" srcId="{B1DA3E30-2859-40EF-B438-CA46D1B2BB26}" destId="{479167CE-0F01-47B0-8CB8-13DE8296428E}" srcOrd="0" destOrd="0" presId="urn:microsoft.com/office/officeart/2005/8/layout/vList4#1"/>
    <dgm:cxn modelId="{283FBC03-36F7-4936-B042-9108EDDE6101}" type="presParOf" srcId="{479167CE-0F01-47B0-8CB8-13DE8296428E}" destId="{B895E920-A3C3-4854-A0A8-118396A2380D}" srcOrd="0" destOrd="0" presId="urn:microsoft.com/office/officeart/2005/8/layout/vList4#1"/>
    <dgm:cxn modelId="{14A99261-20EF-4C42-9942-DF851D51E596}" type="presParOf" srcId="{479167CE-0F01-47B0-8CB8-13DE8296428E}" destId="{883B5438-091F-4F2F-9EFF-0A0A86CE4348}" srcOrd="1" destOrd="0" presId="urn:microsoft.com/office/officeart/2005/8/layout/vList4#1"/>
    <dgm:cxn modelId="{B6C343D7-1511-4508-B0FC-37129311630D}" type="presParOf" srcId="{479167CE-0F01-47B0-8CB8-13DE8296428E}" destId="{5E2B29ED-1804-4350-9D8E-BC392181CDE1}" srcOrd="2" destOrd="0" presId="urn:microsoft.com/office/officeart/2005/8/layout/vList4#1"/>
    <dgm:cxn modelId="{BB283C79-8A70-4C6C-876C-B19FB46625DE}" type="presParOf" srcId="{B1DA3E30-2859-40EF-B438-CA46D1B2BB26}" destId="{83BAD67A-131D-41EC-9766-2DA5280342C7}" srcOrd="1" destOrd="0" presId="urn:microsoft.com/office/officeart/2005/8/layout/vList4#1"/>
    <dgm:cxn modelId="{9BA7727C-D773-4385-B800-75DA2D5C2F53}" type="presParOf" srcId="{B1DA3E30-2859-40EF-B438-CA46D1B2BB26}" destId="{2EAFBA11-F3E3-4BF3-A507-BBCCFE3311CF}" srcOrd="2" destOrd="0" presId="urn:microsoft.com/office/officeart/2005/8/layout/vList4#1"/>
    <dgm:cxn modelId="{A040EF01-F865-4CEE-B088-AE52AD6251A6}" type="presParOf" srcId="{2EAFBA11-F3E3-4BF3-A507-BBCCFE3311CF}" destId="{18A01141-BA35-4372-ACB8-59137D6B0157}" srcOrd="0" destOrd="0" presId="urn:microsoft.com/office/officeart/2005/8/layout/vList4#1"/>
    <dgm:cxn modelId="{68E71E5C-6EBD-4673-8E3B-865B234CBF1C}" type="presParOf" srcId="{2EAFBA11-F3E3-4BF3-A507-BBCCFE3311CF}" destId="{C3416614-2C1A-4621-A837-3EDBB7E07E1D}" srcOrd="1" destOrd="0" presId="urn:microsoft.com/office/officeart/2005/8/layout/vList4#1"/>
    <dgm:cxn modelId="{A84DBF13-9625-4B90-86E1-FE80942AED1D}" type="presParOf" srcId="{2EAFBA11-F3E3-4BF3-A507-BBCCFE3311CF}" destId="{F1F3F0EE-259E-4E72-99D0-A7B71C21949F}" srcOrd="2" destOrd="0" presId="urn:microsoft.com/office/officeart/2005/8/layout/vList4#1"/>
    <dgm:cxn modelId="{B13AE1E8-E6F8-4AE6-A03D-0D2046C58506}" type="presParOf" srcId="{B1DA3E30-2859-40EF-B438-CA46D1B2BB26}" destId="{17DADAAF-803B-407A-8D35-0E29A81CA8A6}" srcOrd="3" destOrd="0" presId="urn:microsoft.com/office/officeart/2005/8/layout/vList4#1"/>
    <dgm:cxn modelId="{AACF7DF2-CBAD-4DC4-9E61-52EFA66D8220}" type="presParOf" srcId="{B1DA3E30-2859-40EF-B438-CA46D1B2BB26}" destId="{8B9D8664-D20D-4841-B516-74927C286028}" srcOrd="4" destOrd="0" presId="urn:microsoft.com/office/officeart/2005/8/layout/vList4#1"/>
    <dgm:cxn modelId="{B5DD660A-9F81-4470-81F5-1F4D04B411B2}" type="presParOf" srcId="{8B9D8664-D20D-4841-B516-74927C286028}" destId="{F89A1B79-AD1D-4098-A72E-1D247BDE4AA1}" srcOrd="0" destOrd="0" presId="urn:microsoft.com/office/officeart/2005/8/layout/vList4#1"/>
    <dgm:cxn modelId="{ED0BD40F-E85D-4A51-A5DC-C55119B2B8DF}" type="presParOf" srcId="{8B9D8664-D20D-4841-B516-74927C286028}" destId="{685A9030-84D6-4836-9F24-3BEF809C9722}" srcOrd="1" destOrd="0" presId="urn:microsoft.com/office/officeart/2005/8/layout/vList4#1"/>
    <dgm:cxn modelId="{F6673FD7-7BA8-444D-A75F-CD02EDD7E967}" type="presParOf" srcId="{8B9D8664-D20D-4841-B516-74927C286028}" destId="{F9CE736E-237E-43FD-A831-0D0D94448598}" srcOrd="2" destOrd="0" presId="urn:microsoft.com/office/officeart/2005/8/layout/vList4#1"/>
    <dgm:cxn modelId="{765A389D-E70F-45F3-9044-DC5EAF573D61}" type="presParOf" srcId="{B1DA3E30-2859-40EF-B438-CA46D1B2BB26}" destId="{A97ECE0F-E339-4EA9-BCD5-59A1A8947D9D}" srcOrd="5" destOrd="0" presId="urn:microsoft.com/office/officeart/2005/8/layout/vList4#1"/>
    <dgm:cxn modelId="{F0E8754F-E7ED-4A2F-A020-13E418798101}" type="presParOf" srcId="{B1DA3E30-2859-40EF-B438-CA46D1B2BB26}" destId="{04B91C08-B78E-4C75-A65A-969C2061EEAA}" srcOrd="6" destOrd="0" presId="urn:microsoft.com/office/officeart/2005/8/layout/vList4#1"/>
    <dgm:cxn modelId="{414E1D89-66BA-4436-A5E4-3D0C806EA65C}" type="presParOf" srcId="{04B91C08-B78E-4C75-A65A-969C2061EEAA}" destId="{F2B23B42-63E7-473C-B565-306FC0929E2C}" srcOrd="0" destOrd="0" presId="urn:microsoft.com/office/officeart/2005/8/layout/vList4#1"/>
    <dgm:cxn modelId="{436D702E-5EA7-4593-AFA1-CCB5908FA715}" type="presParOf" srcId="{04B91C08-B78E-4C75-A65A-969C2061EEAA}" destId="{69285974-1CAE-4557-AEBA-F92D270FCEA6}" srcOrd="1" destOrd="0" presId="urn:microsoft.com/office/officeart/2005/8/layout/vList4#1"/>
    <dgm:cxn modelId="{E64ABF78-3378-46BB-92AD-4C05BE77AA8A}" type="presParOf" srcId="{04B91C08-B78E-4C75-A65A-969C2061EEAA}" destId="{7FB6A43C-6668-423A-A110-802A181F6D79}" srcOrd="2" destOrd="0" presId="urn:microsoft.com/office/officeart/2005/8/layout/vList4#1"/>
    <dgm:cxn modelId="{BCB8F9E7-1EC8-4781-95BB-82ED0655832F}" type="presParOf" srcId="{B1DA3E30-2859-40EF-B438-CA46D1B2BB26}" destId="{5A91737A-52EC-4304-9AA0-26057145E5AA}" srcOrd="7" destOrd="0" presId="urn:microsoft.com/office/officeart/2005/8/layout/vList4#1"/>
    <dgm:cxn modelId="{276F0293-46EF-4562-974C-D7F31D39C2FA}" type="presParOf" srcId="{B1DA3E30-2859-40EF-B438-CA46D1B2BB26}" destId="{49A1F9F9-6F9D-4666-A9D1-92C153979AE3}" srcOrd="8" destOrd="0" presId="urn:microsoft.com/office/officeart/2005/8/layout/vList4#1"/>
    <dgm:cxn modelId="{F58D05D0-D0A3-4074-B077-B0B16B54AB15}" type="presParOf" srcId="{49A1F9F9-6F9D-4666-A9D1-92C153979AE3}" destId="{CA7EC073-9B24-4DEE-A322-3D93EA8CFFEF}" srcOrd="0" destOrd="0" presId="urn:microsoft.com/office/officeart/2005/8/layout/vList4#1"/>
    <dgm:cxn modelId="{7699CC6D-E132-47EC-AA6F-EF59A3DCEEE3}" type="presParOf" srcId="{49A1F9F9-6F9D-4666-A9D1-92C153979AE3}" destId="{31FA44C6-EC4D-43D4-84D7-A845AFEF1D8B}" srcOrd="1" destOrd="0" presId="urn:microsoft.com/office/officeart/2005/8/layout/vList4#1"/>
    <dgm:cxn modelId="{BCC3C246-20A4-4AF1-85F0-3651D95D09EB}" type="presParOf" srcId="{49A1F9F9-6F9D-4666-A9D1-92C153979AE3}" destId="{8FE3F545-BB93-4437-8E8A-38D58800B5F0}" srcOrd="2" destOrd="0" presId="urn:microsoft.com/office/officeart/2005/8/layout/vList4#1"/>
    <dgm:cxn modelId="{2D680B9A-EE08-4DFB-BED0-81E123C03F77}" type="presParOf" srcId="{B1DA3E30-2859-40EF-B438-CA46D1B2BB26}" destId="{AF8D3B44-9828-4613-BBB9-5EDE46364A10}" srcOrd="9" destOrd="0" presId="urn:microsoft.com/office/officeart/2005/8/layout/vList4#1"/>
    <dgm:cxn modelId="{27F3BEDC-C780-4C70-8BCD-D3B7DBFED82A}" type="presParOf" srcId="{B1DA3E30-2859-40EF-B438-CA46D1B2BB26}" destId="{B9A25346-314F-4C7A-BE92-A9718C7E01C8}" srcOrd="10" destOrd="0" presId="urn:microsoft.com/office/officeart/2005/8/layout/vList4#1"/>
    <dgm:cxn modelId="{7D0DEECA-859C-48CB-B613-44057380562E}" type="presParOf" srcId="{B9A25346-314F-4C7A-BE92-A9718C7E01C8}" destId="{3370140C-85EF-45F5-A782-C49E7077394F}" srcOrd="0" destOrd="0" presId="urn:microsoft.com/office/officeart/2005/8/layout/vList4#1"/>
    <dgm:cxn modelId="{E8447D0A-34DD-4C12-AA1B-467369EC6ECC}" type="presParOf" srcId="{B9A25346-314F-4C7A-BE92-A9718C7E01C8}" destId="{4C4989D3-036A-4BE5-B27A-BF78E47BCE52}" srcOrd="1" destOrd="0" presId="urn:microsoft.com/office/officeart/2005/8/layout/vList4#1"/>
    <dgm:cxn modelId="{5042A098-CE66-4DD7-B885-8A286C10D5C7}" type="presParOf" srcId="{B9A25346-314F-4C7A-BE92-A9718C7E01C8}" destId="{503BC9AD-D9E2-44D6-88A9-5A924853FD25}" srcOrd="2" destOrd="0" presId="urn:microsoft.com/office/officeart/2005/8/layout/vList4#1"/>
    <dgm:cxn modelId="{D73A85A5-1BE6-4434-AA87-77CC75F70782}" type="presParOf" srcId="{B1DA3E30-2859-40EF-B438-CA46D1B2BB26}" destId="{08FAA533-48AE-46D9-8916-E22858380682}" srcOrd="11" destOrd="0" presId="urn:microsoft.com/office/officeart/2005/8/layout/vList4#1"/>
    <dgm:cxn modelId="{6A702894-8AD3-49B0-85C4-F8361281B14D}" type="presParOf" srcId="{B1DA3E30-2859-40EF-B438-CA46D1B2BB26}" destId="{AE81C75A-8204-4795-AC39-FD5C65E5BACC}" srcOrd="12" destOrd="0" presId="urn:microsoft.com/office/officeart/2005/8/layout/vList4#1"/>
    <dgm:cxn modelId="{0D354ED7-A07E-45D6-8F05-1370960A6E01}" type="presParOf" srcId="{AE81C75A-8204-4795-AC39-FD5C65E5BACC}" destId="{44CBE24B-E6D1-474F-80C7-FB3C18CFFBF4}" srcOrd="0" destOrd="0" presId="urn:microsoft.com/office/officeart/2005/8/layout/vList4#1"/>
    <dgm:cxn modelId="{FC866A97-86EC-482A-B91B-D513BBD455FD}" type="presParOf" srcId="{AE81C75A-8204-4795-AC39-FD5C65E5BACC}" destId="{AB670522-2CE0-457D-9508-88704B629B03}" srcOrd="1" destOrd="0" presId="urn:microsoft.com/office/officeart/2005/8/layout/vList4#1"/>
    <dgm:cxn modelId="{9D972B90-ACAA-484E-AADD-0DE341EE5107}" type="presParOf" srcId="{AE81C75A-8204-4795-AC39-FD5C65E5BACC}" destId="{AB4AC296-308B-4726-BCE1-A53416128E4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DD8CBC-27AF-43FB-BD88-E1138AB97FF7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7257E51C-8C93-45A4-8DC1-77558AFC25E0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000" b="1" kern="1200" dirty="0" smtClean="0">
              <a:solidFill>
                <a:schemeClr val="bg1"/>
              </a:solidFill>
              <a:latin typeface="+mj-lt"/>
              <a:ea typeface="+mn-ea"/>
              <a:cs typeface="Times New Roman" pitchFamily="18" charset="0"/>
            </a:rPr>
            <a:t>Базы строящихся объектов</a:t>
          </a:r>
          <a:endParaRPr lang="ru-RU" sz="2000" b="1" kern="1200" dirty="0">
            <a:solidFill>
              <a:schemeClr val="bg1"/>
            </a:solidFill>
            <a:latin typeface="+mj-lt"/>
            <a:ea typeface="+mn-ea"/>
            <a:cs typeface="Times New Roman" pitchFamily="18" charset="0"/>
          </a:endParaRPr>
        </a:p>
      </dgm:t>
    </dgm:pt>
    <dgm:pt modelId="{DEF59B2A-7533-4FA7-8451-5BFB8A2FDF28}" type="parTrans" cxnId="{1AFB97F8-C0EE-4617-9513-AF38AB74BF1F}">
      <dgm:prSet/>
      <dgm:spPr/>
      <dgm:t>
        <a:bodyPr/>
        <a:lstStyle/>
        <a:p>
          <a:endParaRPr lang="ru-RU" b="1"/>
        </a:p>
      </dgm:t>
    </dgm:pt>
    <dgm:pt modelId="{6DDC2BCA-8036-4557-B9C9-F960E838013C}" type="sibTrans" cxnId="{1AFB97F8-C0EE-4617-9513-AF38AB74BF1F}">
      <dgm:prSet/>
      <dgm:spPr/>
      <dgm:t>
        <a:bodyPr/>
        <a:lstStyle/>
        <a:p>
          <a:endParaRPr lang="ru-RU" b="1"/>
        </a:p>
      </dgm:t>
    </dgm:pt>
    <dgm:pt modelId="{63F01A36-94F8-4FB0-A6E3-27933882ECE0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000" b="1" kern="1200" dirty="0" smtClean="0">
              <a:solidFill>
                <a:schemeClr val="bg1"/>
              </a:solidFill>
              <a:latin typeface="+mj-lt"/>
              <a:ea typeface="+mn-ea"/>
              <a:cs typeface="Times New Roman" pitchFamily="18" charset="0"/>
            </a:rPr>
            <a:t>Уникальный комплекс информации</a:t>
          </a:r>
          <a:endParaRPr lang="ru-RU" sz="2000" b="1" kern="1200" dirty="0">
            <a:solidFill>
              <a:schemeClr val="bg1"/>
            </a:solidFill>
            <a:latin typeface="+mj-lt"/>
            <a:ea typeface="+mn-ea"/>
            <a:cs typeface="Times New Roman" pitchFamily="18" charset="0"/>
          </a:endParaRPr>
        </a:p>
      </dgm:t>
    </dgm:pt>
    <dgm:pt modelId="{A10E61C2-E1FE-4778-9494-1FC8049C7675}" type="parTrans" cxnId="{AC22BE28-5ABC-43AF-9987-1F40439FFB41}">
      <dgm:prSet/>
      <dgm:spPr/>
      <dgm:t>
        <a:bodyPr/>
        <a:lstStyle/>
        <a:p>
          <a:endParaRPr lang="ru-RU" b="1"/>
        </a:p>
      </dgm:t>
    </dgm:pt>
    <dgm:pt modelId="{887A4069-69BB-43AC-98D3-D6DE19630B0C}" type="sibTrans" cxnId="{AC22BE28-5ABC-43AF-9987-1F40439FFB41}">
      <dgm:prSet/>
      <dgm:spPr/>
      <dgm:t>
        <a:bodyPr/>
        <a:lstStyle/>
        <a:p>
          <a:endParaRPr lang="ru-RU" b="1"/>
        </a:p>
      </dgm:t>
    </dgm:pt>
    <dgm:pt modelId="{AD07DE22-2646-4141-979F-5DBE677B0F34}">
      <dgm:prSet phldrT="[Текст]" custT="1"/>
      <dgm:spPr/>
      <dgm:t>
        <a:bodyPr/>
        <a:lstStyle/>
        <a:p>
          <a:r>
            <a:rPr lang="ru-RU" sz="1400" b="1" dirty="0" smtClean="0"/>
            <a:t>Инвестиции</a:t>
          </a:r>
          <a:endParaRPr lang="ru-RU" sz="1200" b="1" dirty="0"/>
        </a:p>
      </dgm:t>
    </dgm:pt>
    <dgm:pt modelId="{D6CA876F-62C1-4848-B823-D61E2F01A4B2}" type="parTrans" cxnId="{AD231EB8-A1DF-4183-B828-969BBFDF8CC4}">
      <dgm:prSet/>
      <dgm:spPr/>
      <dgm:t>
        <a:bodyPr/>
        <a:lstStyle/>
        <a:p>
          <a:endParaRPr lang="ru-RU" b="1"/>
        </a:p>
      </dgm:t>
    </dgm:pt>
    <dgm:pt modelId="{0F3D91D1-A0A9-48D8-9E7B-1CC8EABADFEE}" type="sibTrans" cxnId="{AD231EB8-A1DF-4183-B828-969BBFDF8CC4}">
      <dgm:prSet/>
      <dgm:spPr/>
      <dgm:t>
        <a:bodyPr/>
        <a:lstStyle/>
        <a:p>
          <a:endParaRPr lang="ru-RU" b="1"/>
        </a:p>
      </dgm:t>
    </dgm:pt>
    <dgm:pt modelId="{00347C4C-8958-4B74-AD46-1BA0B2147293}">
      <dgm:prSet phldrT="[Текст]" custT="1"/>
      <dgm:spPr/>
      <dgm:t>
        <a:bodyPr/>
        <a:lstStyle/>
        <a:p>
          <a:r>
            <a:rPr lang="ru-RU" sz="1400" b="1" dirty="0" smtClean="0"/>
            <a:t>150 гостиничных объектов</a:t>
          </a:r>
          <a:endParaRPr lang="ru-RU" sz="1400" b="1" dirty="0"/>
        </a:p>
      </dgm:t>
    </dgm:pt>
    <dgm:pt modelId="{84173265-CBB0-4187-8DB2-1057CBAF8A56}" type="parTrans" cxnId="{5FF7D96A-CE2F-4FB0-8702-CA0A8D25D77A}">
      <dgm:prSet/>
      <dgm:spPr/>
      <dgm:t>
        <a:bodyPr/>
        <a:lstStyle/>
        <a:p>
          <a:endParaRPr lang="ru-RU" b="1"/>
        </a:p>
      </dgm:t>
    </dgm:pt>
    <dgm:pt modelId="{E9F7423E-CA54-40B9-A2EE-6E50A896EDEF}" type="sibTrans" cxnId="{5FF7D96A-CE2F-4FB0-8702-CA0A8D25D77A}">
      <dgm:prSet/>
      <dgm:spPr/>
      <dgm:t>
        <a:bodyPr/>
        <a:lstStyle/>
        <a:p>
          <a:endParaRPr lang="ru-RU" b="1"/>
        </a:p>
      </dgm:t>
    </dgm:pt>
    <dgm:pt modelId="{8210DC01-AA6C-44D2-87D9-D609AA0B165A}">
      <dgm:prSet custT="1"/>
      <dgm:spPr/>
      <dgm:t>
        <a:bodyPr/>
        <a:lstStyle/>
        <a:p>
          <a:r>
            <a:rPr lang="ru-RU" sz="1400" b="1" dirty="0" smtClean="0"/>
            <a:t>150 торговых объектов</a:t>
          </a:r>
          <a:endParaRPr lang="ru-RU" sz="1400" b="1" dirty="0"/>
        </a:p>
      </dgm:t>
    </dgm:pt>
    <dgm:pt modelId="{CC2465A2-9A17-4163-A65B-837061FE74E8}" type="parTrans" cxnId="{FBA2006F-B356-49A3-BA21-C04FDD2236E6}">
      <dgm:prSet/>
      <dgm:spPr/>
      <dgm:t>
        <a:bodyPr/>
        <a:lstStyle/>
        <a:p>
          <a:endParaRPr lang="ru-RU" b="1"/>
        </a:p>
      </dgm:t>
    </dgm:pt>
    <dgm:pt modelId="{97BAF379-E006-4D88-84E0-79CE7B890367}" type="sibTrans" cxnId="{FBA2006F-B356-49A3-BA21-C04FDD2236E6}">
      <dgm:prSet/>
      <dgm:spPr/>
      <dgm:t>
        <a:bodyPr/>
        <a:lstStyle/>
        <a:p>
          <a:endParaRPr lang="ru-RU" b="1"/>
        </a:p>
      </dgm:t>
    </dgm:pt>
    <dgm:pt modelId="{9D2B3842-E380-4FC0-8C35-38557AFBD839}">
      <dgm:prSet phldrT="[Текст]" custT="1"/>
      <dgm:spPr/>
      <dgm:t>
        <a:bodyPr/>
        <a:lstStyle/>
        <a:p>
          <a:r>
            <a:rPr lang="ru-RU" sz="1400" b="1" dirty="0" smtClean="0"/>
            <a:t>Стадия реализации</a:t>
          </a:r>
        </a:p>
      </dgm:t>
    </dgm:pt>
    <dgm:pt modelId="{AE65D67F-A8C2-42A0-8742-8B67E4519413}" type="parTrans" cxnId="{CDDD2C28-2C30-4E13-88F8-70465D209F9B}">
      <dgm:prSet/>
      <dgm:spPr/>
      <dgm:t>
        <a:bodyPr/>
        <a:lstStyle/>
        <a:p>
          <a:endParaRPr lang="ru-RU" b="1"/>
        </a:p>
      </dgm:t>
    </dgm:pt>
    <dgm:pt modelId="{D8CED4EE-A8F1-48DD-B3CF-F3C1F5337009}" type="sibTrans" cxnId="{CDDD2C28-2C30-4E13-88F8-70465D209F9B}">
      <dgm:prSet/>
      <dgm:spPr/>
      <dgm:t>
        <a:bodyPr/>
        <a:lstStyle/>
        <a:p>
          <a:endParaRPr lang="ru-RU" b="1"/>
        </a:p>
      </dgm:t>
    </dgm:pt>
    <dgm:pt modelId="{B20FD8EC-91BD-486B-9642-84456E79B3DB}">
      <dgm:prSet phldrT="[Текст]" custT="1"/>
      <dgm:spPr/>
      <dgm:t>
        <a:bodyPr/>
        <a:lstStyle/>
        <a:p>
          <a:r>
            <a:rPr lang="ru-RU" sz="1400" b="1" dirty="0" smtClean="0"/>
            <a:t>Сроки завершения</a:t>
          </a:r>
        </a:p>
      </dgm:t>
    </dgm:pt>
    <dgm:pt modelId="{24D28931-AFCB-4B7C-95FB-84BADF664CBB}" type="parTrans" cxnId="{14F8981E-F689-46BC-B657-D8C37B12AC36}">
      <dgm:prSet/>
      <dgm:spPr/>
      <dgm:t>
        <a:bodyPr/>
        <a:lstStyle/>
        <a:p>
          <a:endParaRPr lang="ru-RU" b="1"/>
        </a:p>
      </dgm:t>
    </dgm:pt>
    <dgm:pt modelId="{83FC5C15-776A-4820-8AF0-30DAB5AF7A7E}" type="sibTrans" cxnId="{14F8981E-F689-46BC-B657-D8C37B12AC36}">
      <dgm:prSet/>
      <dgm:spPr/>
      <dgm:t>
        <a:bodyPr/>
        <a:lstStyle/>
        <a:p>
          <a:endParaRPr lang="ru-RU" b="1"/>
        </a:p>
      </dgm:t>
    </dgm:pt>
    <dgm:pt modelId="{7E9516D0-786D-4214-8F0D-13767D98DCD0}">
      <dgm:prSet phldrT="[Текст]" custT="1"/>
      <dgm:spPr/>
      <dgm:t>
        <a:bodyPr/>
        <a:lstStyle/>
        <a:p>
          <a:r>
            <a:rPr lang="ru-RU" sz="1400" b="1" dirty="0" smtClean="0"/>
            <a:t>Контакты участников проекта</a:t>
          </a:r>
        </a:p>
      </dgm:t>
    </dgm:pt>
    <dgm:pt modelId="{D4C267DF-8248-4F3C-B509-885A01AAD359}" type="parTrans" cxnId="{CB469C27-6385-4048-BCA8-D38B50930BB4}">
      <dgm:prSet/>
      <dgm:spPr/>
      <dgm:t>
        <a:bodyPr/>
        <a:lstStyle/>
        <a:p>
          <a:endParaRPr lang="ru-RU" b="1"/>
        </a:p>
      </dgm:t>
    </dgm:pt>
    <dgm:pt modelId="{0EB9BE7A-6993-4C48-A299-3D61B2F95971}" type="sibTrans" cxnId="{CB469C27-6385-4048-BCA8-D38B50930BB4}">
      <dgm:prSet/>
      <dgm:spPr/>
      <dgm:t>
        <a:bodyPr/>
        <a:lstStyle/>
        <a:p>
          <a:endParaRPr lang="ru-RU" b="1"/>
        </a:p>
      </dgm:t>
    </dgm:pt>
    <dgm:pt modelId="{D8E5ADA9-4B94-44EA-B50E-D361EEBC5C4A}">
      <dgm:prSet phldrT="[Текст]" custT="1"/>
      <dgm:spPr/>
      <dgm:t>
        <a:bodyPr/>
        <a:lstStyle/>
        <a:p>
          <a:r>
            <a:rPr lang="ru-RU" sz="1400" b="1" dirty="0" smtClean="0"/>
            <a:t>1000 гражданских объектов</a:t>
          </a:r>
          <a:endParaRPr lang="ru-RU" sz="1400" b="1" dirty="0"/>
        </a:p>
      </dgm:t>
    </dgm:pt>
    <dgm:pt modelId="{76765C8A-3111-42EF-854D-60958A1C985E}" type="parTrans" cxnId="{D04BBAEF-EAA9-4818-AE66-3AB27C1717F6}">
      <dgm:prSet/>
      <dgm:spPr/>
      <dgm:t>
        <a:bodyPr/>
        <a:lstStyle/>
        <a:p>
          <a:endParaRPr lang="ru-RU" b="1"/>
        </a:p>
      </dgm:t>
    </dgm:pt>
    <dgm:pt modelId="{B119F9D5-2066-4DCA-8988-B486F44E9DB2}" type="sibTrans" cxnId="{D04BBAEF-EAA9-4818-AE66-3AB27C1717F6}">
      <dgm:prSet/>
      <dgm:spPr/>
      <dgm:t>
        <a:bodyPr/>
        <a:lstStyle/>
        <a:p>
          <a:endParaRPr lang="ru-RU" b="1"/>
        </a:p>
      </dgm:t>
    </dgm:pt>
    <dgm:pt modelId="{BEEC6E26-2804-4D94-9A03-19D09F3AF131}">
      <dgm:prSet phldrT="[Текст]" custT="1"/>
      <dgm:spPr/>
      <dgm:t>
        <a:bodyPr/>
        <a:lstStyle/>
        <a:p>
          <a:r>
            <a:rPr lang="ru-RU" sz="1400" b="1" dirty="0" smtClean="0"/>
            <a:t>200 спортивных объектов </a:t>
          </a:r>
          <a:endParaRPr lang="ru-RU" sz="1400" b="1" dirty="0"/>
        </a:p>
      </dgm:t>
    </dgm:pt>
    <dgm:pt modelId="{9C084B35-98AE-4E49-A5F0-8D1A3D52161D}" type="parTrans" cxnId="{31CBFE82-1C66-4F5E-A977-22D0A41ADB3E}">
      <dgm:prSet/>
      <dgm:spPr/>
      <dgm:t>
        <a:bodyPr/>
        <a:lstStyle/>
        <a:p>
          <a:endParaRPr lang="ru-RU" b="1"/>
        </a:p>
      </dgm:t>
    </dgm:pt>
    <dgm:pt modelId="{F32FB5D5-8E7A-43EA-A2E8-0D9306D72835}" type="sibTrans" cxnId="{31CBFE82-1C66-4F5E-A977-22D0A41ADB3E}">
      <dgm:prSet/>
      <dgm:spPr/>
      <dgm:t>
        <a:bodyPr/>
        <a:lstStyle/>
        <a:p>
          <a:endParaRPr lang="ru-RU" b="1"/>
        </a:p>
      </dgm:t>
    </dgm:pt>
    <dgm:pt modelId="{023F3C4A-FADE-41A0-88AF-9B33C5CBA616}">
      <dgm:prSet phldrT="[Текст]" custT="1"/>
      <dgm:spPr/>
      <dgm:t>
        <a:bodyPr/>
        <a:lstStyle/>
        <a:p>
          <a:r>
            <a:rPr lang="ru-RU" sz="1400" b="1" dirty="0" smtClean="0"/>
            <a:t>Описание проекта</a:t>
          </a:r>
        </a:p>
      </dgm:t>
    </dgm:pt>
    <dgm:pt modelId="{5B474F17-D313-4CB5-AF74-6A9300347BEB}" type="parTrans" cxnId="{38C98143-99AC-45F7-B15A-54837F7F491A}">
      <dgm:prSet/>
      <dgm:spPr/>
      <dgm:t>
        <a:bodyPr/>
        <a:lstStyle/>
        <a:p>
          <a:endParaRPr lang="ru-RU" b="1"/>
        </a:p>
      </dgm:t>
    </dgm:pt>
    <dgm:pt modelId="{75FAEA7F-7FF2-4EE3-870A-3B04F5CF405C}" type="sibTrans" cxnId="{38C98143-99AC-45F7-B15A-54837F7F491A}">
      <dgm:prSet/>
      <dgm:spPr/>
      <dgm:t>
        <a:bodyPr/>
        <a:lstStyle/>
        <a:p>
          <a:endParaRPr lang="ru-RU" b="1"/>
        </a:p>
      </dgm:t>
    </dgm:pt>
    <dgm:pt modelId="{765C3922-FEDD-4140-83DE-B4B228069888}" type="pres">
      <dgm:prSet presAssocID="{6EDD8CBC-27AF-43FB-BD88-E1138AB97F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A8FA83-9B98-4B84-B80D-986416BEE2DD}" type="pres">
      <dgm:prSet presAssocID="{63F01A36-94F8-4FB0-A6E3-27933882ECE0}" presName="parentText" presStyleLbl="node1" presStyleIdx="0" presStyleCnt="2" custScaleY="55182" custLinFactNeighborY="382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6E3AE-D0FA-4F5C-AA35-BC99E2C2A883}" type="pres">
      <dgm:prSet presAssocID="{63F01A36-94F8-4FB0-A6E3-27933882ECE0}" presName="childText" presStyleLbl="revTx" presStyleIdx="0" presStyleCnt="2" custScaleY="83469" custLinFactNeighborX="-214" custLinFactNeighborY="38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B8D22-CE23-4727-B9F8-2E1518C7A929}" type="pres">
      <dgm:prSet presAssocID="{7257E51C-8C93-45A4-8DC1-77558AFC25E0}" presName="parentText" presStyleLbl="node1" presStyleIdx="1" presStyleCnt="2" custScaleY="43702" custLinFactNeighborY="661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2A769-FE7A-47DD-909A-628F8D57C19E}" type="pres">
      <dgm:prSet presAssocID="{7257E51C-8C93-45A4-8DC1-77558AFC25E0}" presName="childText" presStyleLbl="revTx" presStyleIdx="1" presStyleCnt="2" custLinFactNeighborY="61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9F03FA-6DA2-462B-8D3A-8191D794E59F}" type="presOf" srcId="{7E9516D0-786D-4214-8F0D-13767D98DCD0}" destId="{3C76E3AE-D0FA-4F5C-AA35-BC99E2C2A883}" srcOrd="0" destOrd="3" presId="urn:microsoft.com/office/officeart/2005/8/layout/vList2"/>
    <dgm:cxn modelId="{FA5A433B-4827-485C-A35A-D2018929EE61}" type="presOf" srcId="{BEEC6E26-2804-4D94-9A03-19D09F3AF131}" destId="{0862A769-FE7A-47DD-909A-628F8D57C19E}" srcOrd="0" destOrd="1" presId="urn:microsoft.com/office/officeart/2005/8/layout/vList2"/>
    <dgm:cxn modelId="{B5F18ED6-0E6F-4850-AD69-D44C931F27FE}" type="presOf" srcId="{7257E51C-8C93-45A4-8DC1-77558AFC25E0}" destId="{222B8D22-CE23-4727-B9F8-2E1518C7A929}" srcOrd="0" destOrd="0" presId="urn:microsoft.com/office/officeart/2005/8/layout/vList2"/>
    <dgm:cxn modelId="{B28F6EDA-CDC2-4427-8C87-858B33F170CC}" type="presOf" srcId="{B20FD8EC-91BD-486B-9642-84456E79B3DB}" destId="{3C76E3AE-D0FA-4F5C-AA35-BC99E2C2A883}" srcOrd="0" destOrd="2" presId="urn:microsoft.com/office/officeart/2005/8/layout/vList2"/>
    <dgm:cxn modelId="{D04BBAEF-EAA9-4818-AE66-3AB27C1717F6}" srcId="{7257E51C-8C93-45A4-8DC1-77558AFC25E0}" destId="{D8E5ADA9-4B94-44EA-B50E-D361EEBC5C4A}" srcOrd="0" destOrd="0" parTransId="{76765C8A-3111-42EF-854D-60958A1C985E}" sibTransId="{B119F9D5-2066-4DCA-8988-B486F44E9DB2}"/>
    <dgm:cxn modelId="{BC284C56-92C2-4484-AFA4-BED58B87F369}" type="presOf" srcId="{8210DC01-AA6C-44D2-87D9-D609AA0B165A}" destId="{0862A769-FE7A-47DD-909A-628F8D57C19E}" srcOrd="0" destOrd="3" presId="urn:microsoft.com/office/officeart/2005/8/layout/vList2"/>
    <dgm:cxn modelId="{750C192C-07E6-40C1-83FD-73FCFDEEE1AD}" type="presOf" srcId="{023F3C4A-FADE-41A0-88AF-9B33C5CBA616}" destId="{3C76E3AE-D0FA-4F5C-AA35-BC99E2C2A883}" srcOrd="0" destOrd="4" presId="urn:microsoft.com/office/officeart/2005/8/layout/vList2"/>
    <dgm:cxn modelId="{52DB0A6F-E3B7-410E-8329-90D658A8D240}" type="presOf" srcId="{63F01A36-94F8-4FB0-A6E3-27933882ECE0}" destId="{F7A8FA83-9B98-4B84-B80D-986416BEE2DD}" srcOrd="0" destOrd="0" presId="urn:microsoft.com/office/officeart/2005/8/layout/vList2"/>
    <dgm:cxn modelId="{AC22BE28-5ABC-43AF-9987-1F40439FFB41}" srcId="{6EDD8CBC-27AF-43FB-BD88-E1138AB97FF7}" destId="{63F01A36-94F8-4FB0-A6E3-27933882ECE0}" srcOrd="0" destOrd="0" parTransId="{A10E61C2-E1FE-4778-9494-1FC8049C7675}" sibTransId="{887A4069-69BB-43AC-98D3-D6DE19630B0C}"/>
    <dgm:cxn modelId="{1AFB97F8-C0EE-4617-9513-AF38AB74BF1F}" srcId="{6EDD8CBC-27AF-43FB-BD88-E1138AB97FF7}" destId="{7257E51C-8C93-45A4-8DC1-77558AFC25E0}" srcOrd="1" destOrd="0" parTransId="{DEF59B2A-7533-4FA7-8451-5BFB8A2FDF28}" sibTransId="{6DDC2BCA-8036-4557-B9C9-F960E838013C}"/>
    <dgm:cxn modelId="{CDDD2C28-2C30-4E13-88F8-70465D209F9B}" srcId="{63F01A36-94F8-4FB0-A6E3-27933882ECE0}" destId="{9D2B3842-E380-4FC0-8C35-38557AFBD839}" srcOrd="1" destOrd="0" parTransId="{AE65D67F-A8C2-42A0-8742-8B67E4519413}" sibTransId="{D8CED4EE-A8F1-48DD-B3CF-F3C1F5337009}"/>
    <dgm:cxn modelId="{CB469C27-6385-4048-BCA8-D38B50930BB4}" srcId="{63F01A36-94F8-4FB0-A6E3-27933882ECE0}" destId="{7E9516D0-786D-4214-8F0D-13767D98DCD0}" srcOrd="3" destOrd="0" parTransId="{D4C267DF-8248-4F3C-B509-885A01AAD359}" sibTransId="{0EB9BE7A-6993-4C48-A299-3D61B2F95971}"/>
    <dgm:cxn modelId="{A8055104-DEE0-4B8D-87DF-065A9CAE0A90}" type="presOf" srcId="{00347C4C-8958-4B74-AD46-1BA0B2147293}" destId="{0862A769-FE7A-47DD-909A-628F8D57C19E}" srcOrd="0" destOrd="2" presId="urn:microsoft.com/office/officeart/2005/8/layout/vList2"/>
    <dgm:cxn modelId="{52FE2A09-7DCA-4042-84B2-104BAF09D337}" type="presOf" srcId="{D8E5ADA9-4B94-44EA-B50E-D361EEBC5C4A}" destId="{0862A769-FE7A-47DD-909A-628F8D57C19E}" srcOrd="0" destOrd="0" presId="urn:microsoft.com/office/officeart/2005/8/layout/vList2"/>
    <dgm:cxn modelId="{5FF7D96A-CE2F-4FB0-8702-CA0A8D25D77A}" srcId="{7257E51C-8C93-45A4-8DC1-77558AFC25E0}" destId="{00347C4C-8958-4B74-AD46-1BA0B2147293}" srcOrd="2" destOrd="0" parTransId="{84173265-CBB0-4187-8DB2-1057CBAF8A56}" sibTransId="{E9F7423E-CA54-40B9-A2EE-6E50A896EDEF}"/>
    <dgm:cxn modelId="{24AC3ADB-2B45-46A1-A385-81D857262DB9}" type="presOf" srcId="{6EDD8CBC-27AF-43FB-BD88-E1138AB97FF7}" destId="{765C3922-FEDD-4140-83DE-B4B228069888}" srcOrd="0" destOrd="0" presId="urn:microsoft.com/office/officeart/2005/8/layout/vList2"/>
    <dgm:cxn modelId="{38C98143-99AC-45F7-B15A-54837F7F491A}" srcId="{63F01A36-94F8-4FB0-A6E3-27933882ECE0}" destId="{023F3C4A-FADE-41A0-88AF-9B33C5CBA616}" srcOrd="4" destOrd="0" parTransId="{5B474F17-D313-4CB5-AF74-6A9300347BEB}" sibTransId="{75FAEA7F-7FF2-4EE3-870A-3B04F5CF405C}"/>
    <dgm:cxn modelId="{4A89A0E9-08D6-40F9-8FEC-DB8E9D81A5FD}" type="presOf" srcId="{AD07DE22-2646-4141-979F-5DBE677B0F34}" destId="{3C76E3AE-D0FA-4F5C-AA35-BC99E2C2A883}" srcOrd="0" destOrd="0" presId="urn:microsoft.com/office/officeart/2005/8/layout/vList2"/>
    <dgm:cxn modelId="{FBA2006F-B356-49A3-BA21-C04FDD2236E6}" srcId="{7257E51C-8C93-45A4-8DC1-77558AFC25E0}" destId="{8210DC01-AA6C-44D2-87D9-D609AA0B165A}" srcOrd="3" destOrd="0" parTransId="{CC2465A2-9A17-4163-A65B-837061FE74E8}" sibTransId="{97BAF379-E006-4D88-84E0-79CE7B890367}"/>
    <dgm:cxn modelId="{AD231EB8-A1DF-4183-B828-969BBFDF8CC4}" srcId="{63F01A36-94F8-4FB0-A6E3-27933882ECE0}" destId="{AD07DE22-2646-4141-979F-5DBE677B0F34}" srcOrd="0" destOrd="0" parTransId="{D6CA876F-62C1-4848-B823-D61E2F01A4B2}" sibTransId="{0F3D91D1-A0A9-48D8-9E7B-1CC8EABADFEE}"/>
    <dgm:cxn modelId="{A7505518-92AD-43C9-87BF-5237E131DDCA}" type="presOf" srcId="{9D2B3842-E380-4FC0-8C35-38557AFBD839}" destId="{3C76E3AE-D0FA-4F5C-AA35-BC99E2C2A883}" srcOrd="0" destOrd="1" presId="urn:microsoft.com/office/officeart/2005/8/layout/vList2"/>
    <dgm:cxn modelId="{31CBFE82-1C66-4F5E-A977-22D0A41ADB3E}" srcId="{7257E51C-8C93-45A4-8DC1-77558AFC25E0}" destId="{BEEC6E26-2804-4D94-9A03-19D09F3AF131}" srcOrd="1" destOrd="0" parTransId="{9C084B35-98AE-4E49-A5F0-8D1A3D52161D}" sibTransId="{F32FB5D5-8E7A-43EA-A2E8-0D9306D72835}"/>
    <dgm:cxn modelId="{14F8981E-F689-46BC-B657-D8C37B12AC36}" srcId="{63F01A36-94F8-4FB0-A6E3-27933882ECE0}" destId="{B20FD8EC-91BD-486B-9642-84456E79B3DB}" srcOrd="2" destOrd="0" parTransId="{24D28931-AFCB-4B7C-95FB-84BADF664CBB}" sibTransId="{83FC5C15-776A-4820-8AF0-30DAB5AF7A7E}"/>
    <dgm:cxn modelId="{E10277C7-1244-45F8-8AF0-96D7AD857BD5}" type="presParOf" srcId="{765C3922-FEDD-4140-83DE-B4B228069888}" destId="{F7A8FA83-9B98-4B84-B80D-986416BEE2DD}" srcOrd="0" destOrd="0" presId="urn:microsoft.com/office/officeart/2005/8/layout/vList2"/>
    <dgm:cxn modelId="{DF6E8549-3040-4D65-9F01-77F6D8E4F4DE}" type="presParOf" srcId="{765C3922-FEDD-4140-83DE-B4B228069888}" destId="{3C76E3AE-D0FA-4F5C-AA35-BC99E2C2A883}" srcOrd="1" destOrd="0" presId="urn:microsoft.com/office/officeart/2005/8/layout/vList2"/>
    <dgm:cxn modelId="{1FDE2F66-5BB3-4E8F-BA40-BDA602624581}" type="presParOf" srcId="{765C3922-FEDD-4140-83DE-B4B228069888}" destId="{222B8D22-CE23-4727-B9F8-2E1518C7A929}" srcOrd="2" destOrd="0" presId="urn:microsoft.com/office/officeart/2005/8/layout/vList2"/>
    <dgm:cxn modelId="{DC5EAEC2-57C0-4DCE-A247-5609FB60B3F9}" type="presParOf" srcId="{765C3922-FEDD-4140-83DE-B4B228069888}" destId="{0862A769-FE7A-47DD-909A-628F8D57C19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DD8CBC-27AF-43FB-BD88-E1138AB97FF7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4AEA587C-3476-48AC-BD12-EDEC775B7424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600" b="1" dirty="0" smtClean="0"/>
            <a:t>Периодичность – от 1 раза в день до 1 раза в месяц</a:t>
          </a:r>
          <a:endParaRPr lang="ru-RU" sz="1600" b="1" dirty="0"/>
        </a:p>
      </dgm:t>
    </dgm:pt>
    <dgm:pt modelId="{DD14096D-3031-4CF9-B68D-81D9A8289F7D}" type="parTrans" cxnId="{60BFA016-9EBD-41E8-AB83-2F306CD088E3}">
      <dgm:prSet/>
      <dgm:spPr/>
      <dgm:t>
        <a:bodyPr/>
        <a:lstStyle/>
        <a:p>
          <a:endParaRPr lang="ru-RU" sz="1400" b="1"/>
        </a:p>
      </dgm:t>
    </dgm:pt>
    <dgm:pt modelId="{C421F735-9285-4737-82DA-EED79268DA0F}" type="sibTrans" cxnId="{60BFA016-9EBD-41E8-AB83-2F306CD088E3}">
      <dgm:prSet/>
      <dgm:spPr/>
      <dgm:t>
        <a:bodyPr/>
        <a:lstStyle/>
        <a:p>
          <a:endParaRPr lang="ru-RU" sz="1400" b="1"/>
        </a:p>
      </dgm:t>
    </dgm:pt>
    <dgm:pt modelId="{63F01A36-94F8-4FB0-A6E3-27933882ECE0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ru-RU" sz="1400" b="1" dirty="0" smtClean="0"/>
            <a:t>Оперативная и периодическая информация о состоянии строительной отрасли</a:t>
          </a:r>
        </a:p>
      </dgm:t>
    </dgm:pt>
    <dgm:pt modelId="{A10E61C2-E1FE-4778-9494-1FC8049C7675}" type="parTrans" cxnId="{AC22BE28-5ABC-43AF-9987-1F40439FFB41}">
      <dgm:prSet/>
      <dgm:spPr/>
      <dgm:t>
        <a:bodyPr/>
        <a:lstStyle/>
        <a:p>
          <a:endParaRPr lang="ru-RU" sz="1400" b="1"/>
        </a:p>
      </dgm:t>
    </dgm:pt>
    <dgm:pt modelId="{887A4069-69BB-43AC-98D3-D6DE19630B0C}" type="sibTrans" cxnId="{AC22BE28-5ABC-43AF-9987-1F40439FFB41}">
      <dgm:prSet/>
      <dgm:spPr/>
      <dgm:t>
        <a:bodyPr/>
        <a:lstStyle/>
        <a:p>
          <a:endParaRPr lang="ru-RU" sz="1400" b="1"/>
        </a:p>
      </dgm:t>
    </dgm:pt>
    <dgm:pt modelId="{AD07DE22-2646-4141-979F-5DBE677B0F34}">
      <dgm:prSet phldrT="[Текст]" custT="1"/>
      <dgm:spPr/>
      <dgm:t>
        <a:bodyPr/>
        <a:lstStyle/>
        <a:p>
          <a:r>
            <a:rPr lang="ru-RU" sz="1200" b="1" dirty="0" smtClean="0"/>
            <a:t>Промышленное строительство</a:t>
          </a:r>
          <a:endParaRPr lang="ru-RU" sz="1200" b="1" dirty="0"/>
        </a:p>
      </dgm:t>
    </dgm:pt>
    <dgm:pt modelId="{D6CA876F-62C1-4848-B823-D61E2F01A4B2}" type="parTrans" cxnId="{AD231EB8-A1DF-4183-B828-969BBFDF8CC4}">
      <dgm:prSet/>
      <dgm:spPr/>
      <dgm:t>
        <a:bodyPr/>
        <a:lstStyle/>
        <a:p>
          <a:endParaRPr lang="ru-RU" sz="1400" b="1"/>
        </a:p>
      </dgm:t>
    </dgm:pt>
    <dgm:pt modelId="{0F3D91D1-A0A9-48D8-9E7B-1CC8EABADFEE}" type="sibTrans" cxnId="{AD231EB8-A1DF-4183-B828-969BBFDF8CC4}">
      <dgm:prSet/>
      <dgm:spPr/>
      <dgm:t>
        <a:bodyPr/>
        <a:lstStyle/>
        <a:p>
          <a:endParaRPr lang="ru-RU" sz="1400" b="1"/>
        </a:p>
      </dgm:t>
    </dgm:pt>
    <dgm:pt modelId="{F80A2263-E97A-4675-B197-E5F47D2B5DC5}">
      <dgm:prSet custT="1"/>
      <dgm:spPr/>
      <dgm:t>
        <a:bodyPr/>
        <a:lstStyle/>
        <a:p>
          <a:r>
            <a:rPr lang="ru-RU" sz="1200" b="1" dirty="0" smtClean="0"/>
            <a:t>Уникальные технологии сбора и предоставления</a:t>
          </a:r>
          <a:endParaRPr lang="ru-RU" sz="1200" b="1" dirty="0"/>
        </a:p>
      </dgm:t>
    </dgm:pt>
    <dgm:pt modelId="{7308D695-A82B-4C92-9A66-FA09B288D6AF}" type="parTrans" cxnId="{DF51F315-0122-4797-8784-C5B22AC62A0D}">
      <dgm:prSet/>
      <dgm:spPr/>
      <dgm:t>
        <a:bodyPr/>
        <a:lstStyle/>
        <a:p>
          <a:endParaRPr lang="ru-RU" sz="1400" b="1"/>
        </a:p>
      </dgm:t>
    </dgm:pt>
    <dgm:pt modelId="{EAB8CA7B-CCBB-47C2-A6CB-94A12220D6CA}" type="sibTrans" cxnId="{DF51F315-0122-4797-8784-C5B22AC62A0D}">
      <dgm:prSet/>
      <dgm:spPr/>
      <dgm:t>
        <a:bodyPr/>
        <a:lstStyle/>
        <a:p>
          <a:endParaRPr lang="ru-RU" sz="1400" b="1"/>
        </a:p>
      </dgm:t>
    </dgm:pt>
    <dgm:pt modelId="{4F740D94-7B14-479E-ADC9-66C04B9973BA}">
      <dgm:prSet phldrT="[Текст]" custT="1"/>
      <dgm:spPr/>
      <dgm:t>
        <a:bodyPr/>
        <a:lstStyle/>
        <a:p>
          <a:r>
            <a:rPr lang="ru-RU" sz="1200" b="1" dirty="0" smtClean="0"/>
            <a:t>Ключевые материалы выделены графикой</a:t>
          </a:r>
          <a:endParaRPr lang="ru-RU" sz="1200" b="1" dirty="0"/>
        </a:p>
      </dgm:t>
    </dgm:pt>
    <dgm:pt modelId="{32BD5386-BDC6-458E-A0C6-DC77DF11DC93}" type="parTrans" cxnId="{FF93C23A-1170-4A3D-95AC-751142561933}">
      <dgm:prSet/>
      <dgm:spPr/>
      <dgm:t>
        <a:bodyPr/>
        <a:lstStyle/>
        <a:p>
          <a:endParaRPr lang="ru-RU" sz="1400" b="1"/>
        </a:p>
      </dgm:t>
    </dgm:pt>
    <dgm:pt modelId="{C95187F5-85EE-46E9-9020-C05FAF34B7F1}" type="sibTrans" cxnId="{FF93C23A-1170-4A3D-95AC-751142561933}">
      <dgm:prSet/>
      <dgm:spPr/>
      <dgm:t>
        <a:bodyPr/>
        <a:lstStyle/>
        <a:p>
          <a:endParaRPr lang="ru-RU" sz="1400" b="1"/>
        </a:p>
      </dgm:t>
    </dgm:pt>
    <dgm:pt modelId="{44C8253E-9D1B-48EB-8167-8AEF91B9CB87}">
      <dgm:prSet phldrT="[Текст]" custT="1"/>
      <dgm:spPr/>
      <dgm:t>
        <a:bodyPr/>
        <a:lstStyle/>
        <a:p>
          <a:r>
            <a:rPr lang="ru-RU" sz="1200" b="1" dirty="0" smtClean="0"/>
            <a:t>Контактные данные по инвесторам и подрядчикам</a:t>
          </a:r>
          <a:endParaRPr lang="ru-RU" sz="1200" b="1" dirty="0"/>
        </a:p>
      </dgm:t>
    </dgm:pt>
    <dgm:pt modelId="{F85CA9B5-F420-431E-BFB4-72303D11B228}" type="parTrans" cxnId="{A3F9FFA6-A549-4385-8C98-3F081A1EC9A3}">
      <dgm:prSet/>
      <dgm:spPr/>
      <dgm:t>
        <a:bodyPr/>
        <a:lstStyle/>
        <a:p>
          <a:endParaRPr lang="ru-RU" sz="1400" b="1"/>
        </a:p>
      </dgm:t>
    </dgm:pt>
    <dgm:pt modelId="{F9711398-385D-443F-B4FC-507562CCC480}" type="sibTrans" cxnId="{A3F9FFA6-A549-4385-8C98-3F081A1EC9A3}">
      <dgm:prSet/>
      <dgm:spPr/>
      <dgm:t>
        <a:bodyPr/>
        <a:lstStyle/>
        <a:p>
          <a:endParaRPr lang="ru-RU" sz="1400" b="1"/>
        </a:p>
      </dgm:t>
    </dgm:pt>
    <dgm:pt modelId="{55F7C76A-E0E8-4A90-A374-0087B7E4A0F4}">
      <dgm:prSet phldrT="[Текст]" custT="1"/>
      <dgm:spPr/>
      <dgm:t>
        <a:bodyPr/>
        <a:lstStyle/>
        <a:p>
          <a:r>
            <a:rPr lang="ru-RU" sz="1200" b="1" dirty="0" smtClean="0"/>
            <a:t>Более 1000 анализируемых источников</a:t>
          </a:r>
          <a:endParaRPr lang="ru-RU" sz="1200" b="1" dirty="0"/>
        </a:p>
      </dgm:t>
    </dgm:pt>
    <dgm:pt modelId="{79C96833-AAF4-4CCA-BBD7-7ED6A72E7B60}" type="parTrans" cxnId="{26B5EF50-DD08-4E9D-B79F-A9225F94784F}">
      <dgm:prSet/>
      <dgm:spPr/>
      <dgm:t>
        <a:bodyPr/>
        <a:lstStyle/>
        <a:p>
          <a:endParaRPr lang="ru-RU" sz="1400" b="1"/>
        </a:p>
      </dgm:t>
    </dgm:pt>
    <dgm:pt modelId="{85A7AC4C-20BE-45FA-8CC1-0C93FF847E0A}" type="sibTrans" cxnId="{26B5EF50-DD08-4E9D-B79F-A9225F94784F}">
      <dgm:prSet/>
      <dgm:spPr/>
      <dgm:t>
        <a:bodyPr/>
        <a:lstStyle/>
        <a:p>
          <a:endParaRPr lang="ru-RU" sz="1400" b="1"/>
        </a:p>
      </dgm:t>
    </dgm:pt>
    <dgm:pt modelId="{23794D60-F9F2-4AFC-B783-722CC72E4161}">
      <dgm:prSet custT="1"/>
      <dgm:spPr/>
      <dgm:t>
        <a:bodyPr/>
        <a:lstStyle/>
        <a:p>
          <a:r>
            <a:rPr lang="ru-RU" sz="1200" b="1" dirty="0" smtClean="0"/>
            <a:t>Гражданское строительство</a:t>
          </a:r>
          <a:endParaRPr lang="ru-RU" sz="1200" b="1" dirty="0"/>
        </a:p>
      </dgm:t>
    </dgm:pt>
    <dgm:pt modelId="{A6CA7700-DF13-4A8D-AA63-2DA095E1F692}" type="parTrans" cxnId="{F38468B3-9260-4A62-B256-58F7890C3FFF}">
      <dgm:prSet/>
      <dgm:spPr/>
      <dgm:t>
        <a:bodyPr/>
        <a:lstStyle/>
        <a:p>
          <a:endParaRPr lang="ru-RU" sz="1400" b="1"/>
        </a:p>
      </dgm:t>
    </dgm:pt>
    <dgm:pt modelId="{9448D5B1-4C64-4515-AF86-4D0464401074}" type="sibTrans" cxnId="{F38468B3-9260-4A62-B256-58F7890C3FFF}">
      <dgm:prSet/>
      <dgm:spPr/>
      <dgm:t>
        <a:bodyPr/>
        <a:lstStyle/>
        <a:p>
          <a:endParaRPr lang="ru-RU" sz="1400" b="1"/>
        </a:p>
      </dgm:t>
    </dgm:pt>
    <dgm:pt modelId="{1BC685BF-686C-411D-9309-284C72DC5039}">
      <dgm:prSet custT="1"/>
      <dgm:spPr/>
      <dgm:t>
        <a:bodyPr/>
        <a:lstStyle/>
        <a:p>
          <a:r>
            <a:rPr lang="ru-RU" sz="1200" b="1" dirty="0" smtClean="0"/>
            <a:t>Жилищное строительство</a:t>
          </a:r>
          <a:endParaRPr lang="ru-RU" sz="1200" b="1" dirty="0"/>
        </a:p>
      </dgm:t>
    </dgm:pt>
    <dgm:pt modelId="{1D999AD3-8FE6-4DB9-8591-3CFC9955254C}" type="parTrans" cxnId="{EE2708BC-0564-4A52-A28E-557ABDFA780A}">
      <dgm:prSet/>
      <dgm:spPr/>
      <dgm:t>
        <a:bodyPr/>
        <a:lstStyle/>
        <a:p>
          <a:endParaRPr lang="ru-RU" sz="1400" b="1"/>
        </a:p>
      </dgm:t>
    </dgm:pt>
    <dgm:pt modelId="{C61F416A-9847-4370-9ECF-41A60526C4BA}" type="sibTrans" cxnId="{EE2708BC-0564-4A52-A28E-557ABDFA780A}">
      <dgm:prSet/>
      <dgm:spPr/>
      <dgm:t>
        <a:bodyPr/>
        <a:lstStyle/>
        <a:p>
          <a:endParaRPr lang="ru-RU" sz="1400" b="1"/>
        </a:p>
      </dgm:t>
    </dgm:pt>
    <dgm:pt modelId="{09A8137C-E997-4B43-A0B3-21221CE4760C}">
      <dgm:prSet custT="1"/>
      <dgm:spPr/>
      <dgm:t>
        <a:bodyPr/>
        <a:lstStyle/>
        <a:p>
          <a:r>
            <a:rPr lang="ru-RU" sz="1200" b="1" dirty="0" smtClean="0"/>
            <a:t>Рынки строительных материалов</a:t>
          </a:r>
          <a:endParaRPr lang="ru-RU" sz="1200" b="1" dirty="0"/>
        </a:p>
      </dgm:t>
    </dgm:pt>
    <dgm:pt modelId="{C8F153F9-49A8-4F02-B3BD-C3EAC3AFEF4C}" type="parTrans" cxnId="{B0848C6B-4807-4E22-B929-F0918FB91165}">
      <dgm:prSet/>
      <dgm:spPr/>
      <dgm:t>
        <a:bodyPr/>
        <a:lstStyle/>
        <a:p>
          <a:endParaRPr lang="ru-RU" sz="1400" b="1"/>
        </a:p>
      </dgm:t>
    </dgm:pt>
    <dgm:pt modelId="{A90D5D7D-1370-4501-BA1E-591111487A53}" type="sibTrans" cxnId="{B0848C6B-4807-4E22-B929-F0918FB91165}">
      <dgm:prSet/>
      <dgm:spPr/>
      <dgm:t>
        <a:bodyPr/>
        <a:lstStyle/>
        <a:p>
          <a:endParaRPr lang="ru-RU" sz="1400" b="1"/>
        </a:p>
      </dgm:t>
    </dgm:pt>
    <dgm:pt modelId="{22E131D1-D411-4868-80F3-3A99C1D20F02}">
      <dgm:prSet phldrT="[Текст]" custT="1"/>
      <dgm:spPr/>
      <dgm:t>
        <a:bodyPr/>
        <a:lstStyle/>
        <a:p>
          <a:r>
            <a:rPr lang="ru-RU" sz="1200" b="1" dirty="0" smtClean="0"/>
            <a:t>Информация по России в целом и по округам</a:t>
          </a:r>
          <a:endParaRPr lang="ru-RU" sz="1200" b="1" dirty="0"/>
        </a:p>
      </dgm:t>
    </dgm:pt>
    <dgm:pt modelId="{86729589-C29D-45AB-B3DB-8B341CC5C605}" type="parTrans" cxnId="{6D89D5C2-9A3A-4ADC-A26A-ACD43676FC2B}">
      <dgm:prSet/>
      <dgm:spPr/>
      <dgm:t>
        <a:bodyPr/>
        <a:lstStyle/>
        <a:p>
          <a:endParaRPr lang="ru-RU" sz="1400" b="1"/>
        </a:p>
      </dgm:t>
    </dgm:pt>
    <dgm:pt modelId="{97B79C76-AA4C-4CA1-BCF9-C0160E5C6CB1}" type="sibTrans" cxnId="{6D89D5C2-9A3A-4ADC-A26A-ACD43676FC2B}">
      <dgm:prSet/>
      <dgm:spPr/>
      <dgm:t>
        <a:bodyPr/>
        <a:lstStyle/>
        <a:p>
          <a:endParaRPr lang="ru-RU" sz="1400" b="1"/>
        </a:p>
      </dgm:t>
    </dgm:pt>
    <dgm:pt modelId="{8C560379-9482-441A-A0F4-D9DB65F5C23F}">
      <dgm:prSet custT="1"/>
      <dgm:spPr/>
      <dgm:t>
        <a:bodyPr/>
        <a:lstStyle/>
        <a:p>
          <a:r>
            <a:rPr lang="ru-RU" sz="1200" b="1" dirty="0" smtClean="0"/>
            <a:t>Возможность индивидуальных решений</a:t>
          </a:r>
          <a:endParaRPr lang="ru-RU" sz="1200" b="1" dirty="0"/>
        </a:p>
      </dgm:t>
    </dgm:pt>
    <dgm:pt modelId="{28E58AD4-0F8E-4088-9F08-D96FF5EBEDFC}" type="parTrans" cxnId="{2F52E2C2-E067-4203-8896-F8AA9C83F971}">
      <dgm:prSet/>
      <dgm:spPr/>
      <dgm:t>
        <a:bodyPr/>
        <a:lstStyle/>
        <a:p>
          <a:endParaRPr lang="ru-RU" sz="1400" b="1"/>
        </a:p>
      </dgm:t>
    </dgm:pt>
    <dgm:pt modelId="{E005C517-8FA2-4BE6-B942-6035EB0E78DF}" type="sibTrans" cxnId="{2F52E2C2-E067-4203-8896-F8AA9C83F971}">
      <dgm:prSet/>
      <dgm:spPr/>
      <dgm:t>
        <a:bodyPr/>
        <a:lstStyle/>
        <a:p>
          <a:endParaRPr lang="ru-RU" sz="1400" b="1"/>
        </a:p>
      </dgm:t>
    </dgm:pt>
    <dgm:pt modelId="{1A26FC55-34A6-4B67-AE1D-CCD4BDFCA0C2}">
      <dgm:prSet custT="1"/>
      <dgm:spPr/>
      <dgm:t>
        <a:bodyPr/>
        <a:lstStyle/>
        <a:p>
          <a:r>
            <a:rPr lang="ru-RU" sz="1200" b="1" dirty="0" smtClean="0"/>
            <a:t>Черная металлургия</a:t>
          </a:r>
          <a:endParaRPr lang="ru-RU" sz="1200" b="1" dirty="0"/>
        </a:p>
      </dgm:t>
    </dgm:pt>
    <dgm:pt modelId="{BFD09F0B-A0F1-4AC6-A4A8-B7E1AA8CE389}" type="parTrans" cxnId="{A0CD6286-F49B-4CD7-A7AE-22E236C6914F}">
      <dgm:prSet/>
      <dgm:spPr/>
      <dgm:t>
        <a:bodyPr/>
        <a:lstStyle/>
        <a:p>
          <a:endParaRPr lang="ru-RU" sz="1400"/>
        </a:p>
      </dgm:t>
    </dgm:pt>
    <dgm:pt modelId="{2AB4F98C-1156-486F-8370-CD13B8EBCEE9}" type="sibTrans" cxnId="{A0CD6286-F49B-4CD7-A7AE-22E236C6914F}">
      <dgm:prSet/>
      <dgm:spPr/>
      <dgm:t>
        <a:bodyPr/>
        <a:lstStyle/>
        <a:p>
          <a:endParaRPr lang="ru-RU" sz="1400"/>
        </a:p>
      </dgm:t>
    </dgm:pt>
    <dgm:pt modelId="{8C1E28DC-7E00-4473-9BE8-356FADB8B5A6}">
      <dgm:prSet custT="1"/>
      <dgm:spPr/>
      <dgm:t>
        <a:bodyPr/>
        <a:lstStyle/>
        <a:p>
          <a:r>
            <a:rPr lang="ru-RU" sz="1200" b="1" dirty="0" smtClean="0"/>
            <a:t>Рынки отделочных материалов</a:t>
          </a:r>
          <a:endParaRPr lang="ru-RU" sz="1200" b="1" dirty="0"/>
        </a:p>
      </dgm:t>
    </dgm:pt>
    <dgm:pt modelId="{07D2566D-CFE0-497B-81CA-18D75BD236E8}" type="parTrans" cxnId="{80936CD2-ADAB-49D4-9096-8C97E80BD118}">
      <dgm:prSet/>
      <dgm:spPr/>
      <dgm:t>
        <a:bodyPr/>
        <a:lstStyle/>
        <a:p>
          <a:endParaRPr lang="ru-RU" sz="1400"/>
        </a:p>
      </dgm:t>
    </dgm:pt>
    <dgm:pt modelId="{2107406C-E87C-4740-94F4-B17AE3483E86}" type="sibTrans" cxnId="{80936CD2-ADAB-49D4-9096-8C97E80BD118}">
      <dgm:prSet/>
      <dgm:spPr/>
      <dgm:t>
        <a:bodyPr/>
        <a:lstStyle/>
        <a:p>
          <a:endParaRPr lang="ru-RU" sz="1400"/>
        </a:p>
      </dgm:t>
    </dgm:pt>
    <dgm:pt modelId="{765C3922-FEDD-4140-83DE-B4B228069888}" type="pres">
      <dgm:prSet presAssocID="{6EDD8CBC-27AF-43FB-BD88-E1138AB97F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A8FA83-9B98-4B84-B80D-986416BEE2DD}" type="pres">
      <dgm:prSet presAssocID="{63F01A36-94F8-4FB0-A6E3-27933882ECE0}" presName="parentText" presStyleLbl="node1" presStyleIdx="0" presStyleCnt="2" custScaleY="68214" custLinFactNeighborY="-152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6E3AE-D0FA-4F5C-AA35-BC99E2C2A883}" type="pres">
      <dgm:prSet presAssocID="{63F01A36-94F8-4FB0-A6E3-27933882ECE0}" presName="childText" presStyleLbl="revTx" presStyleIdx="0" presStyleCnt="2" custLinFactNeighborY="-5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56841-CF98-4398-BCC7-AC41DB228309}" type="pres">
      <dgm:prSet presAssocID="{4AEA587C-3476-48AC-BD12-EDEC775B7424}" presName="parentText" presStyleLbl="node1" presStyleIdx="1" presStyleCnt="2" custScaleY="58311" custLinFactNeighborY="-18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54353-14FD-430A-92FB-463DDC6F20C6}" type="pres">
      <dgm:prSet presAssocID="{4AEA587C-3476-48AC-BD12-EDEC775B742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8468B3-9260-4A62-B256-58F7890C3FFF}" srcId="{63F01A36-94F8-4FB0-A6E3-27933882ECE0}" destId="{23794D60-F9F2-4AFC-B783-722CC72E4161}" srcOrd="1" destOrd="0" parTransId="{A6CA7700-DF13-4A8D-AA63-2DA095E1F692}" sibTransId="{9448D5B1-4C64-4515-AF86-4D0464401074}"/>
    <dgm:cxn modelId="{B7DC5AAC-3DBF-48DB-A0E9-CF9D77E9AB8F}" type="presOf" srcId="{8C1E28DC-7E00-4473-9BE8-356FADB8B5A6}" destId="{3C76E3AE-D0FA-4F5C-AA35-BC99E2C2A883}" srcOrd="0" destOrd="5" presId="urn:microsoft.com/office/officeart/2005/8/layout/vList2"/>
    <dgm:cxn modelId="{2F52E2C2-E067-4203-8896-F8AA9C83F971}" srcId="{4AEA587C-3476-48AC-BD12-EDEC775B7424}" destId="{8C560379-9482-441A-A0F4-D9DB65F5C23F}" srcOrd="5" destOrd="0" parTransId="{28E58AD4-0F8E-4088-9F08-D96FF5EBEDFC}" sibTransId="{E005C517-8FA2-4BE6-B942-6035EB0E78DF}"/>
    <dgm:cxn modelId="{B0848C6B-4807-4E22-B929-F0918FB91165}" srcId="{63F01A36-94F8-4FB0-A6E3-27933882ECE0}" destId="{09A8137C-E997-4B43-A0B3-21221CE4760C}" srcOrd="4" destOrd="0" parTransId="{C8F153F9-49A8-4F02-B3BD-C3EAC3AFEF4C}" sibTransId="{A90D5D7D-1370-4501-BA1E-591111487A53}"/>
    <dgm:cxn modelId="{EE2708BC-0564-4A52-A28E-557ABDFA780A}" srcId="{63F01A36-94F8-4FB0-A6E3-27933882ECE0}" destId="{1BC685BF-686C-411D-9309-284C72DC5039}" srcOrd="2" destOrd="0" parTransId="{1D999AD3-8FE6-4DB9-8591-3CFC9955254C}" sibTransId="{C61F416A-9847-4370-9ECF-41A60526C4BA}"/>
    <dgm:cxn modelId="{8D465076-DD52-4BB0-98DD-723FF1C54FFC}" type="presOf" srcId="{55F7C76A-E0E8-4A90-A374-0087B7E4A0F4}" destId="{E7554353-14FD-430A-92FB-463DDC6F20C6}" srcOrd="0" destOrd="3" presId="urn:microsoft.com/office/officeart/2005/8/layout/vList2"/>
    <dgm:cxn modelId="{C3F8C8E7-30DD-4331-A160-07EE10F3F33F}" type="presOf" srcId="{1BC685BF-686C-411D-9309-284C72DC5039}" destId="{3C76E3AE-D0FA-4F5C-AA35-BC99E2C2A883}" srcOrd="0" destOrd="2" presId="urn:microsoft.com/office/officeart/2005/8/layout/vList2"/>
    <dgm:cxn modelId="{77DC0275-CF04-4D05-9F08-3ADAA2F496FE}" type="presOf" srcId="{4AEA587C-3476-48AC-BD12-EDEC775B7424}" destId="{0D456841-CF98-4398-BCC7-AC41DB228309}" srcOrd="0" destOrd="0" presId="urn:microsoft.com/office/officeart/2005/8/layout/vList2"/>
    <dgm:cxn modelId="{AD231EB8-A1DF-4183-B828-969BBFDF8CC4}" srcId="{63F01A36-94F8-4FB0-A6E3-27933882ECE0}" destId="{AD07DE22-2646-4141-979F-5DBE677B0F34}" srcOrd="0" destOrd="0" parTransId="{D6CA876F-62C1-4848-B823-D61E2F01A4B2}" sibTransId="{0F3D91D1-A0A9-48D8-9E7B-1CC8EABADFEE}"/>
    <dgm:cxn modelId="{FF93C23A-1170-4A3D-95AC-751142561933}" srcId="{4AEA587C-3476-48AC-BD12-EDEC775B7424}" destId="{4F740D94-7B14-479E-ADC9-66C04B9973BA}" srcOrd="2" destOrd="0" parTransId="{32BD5386-BDC6-458E-A0C6-DC77DF11DC93}" sibTransId="{C95187F5-85EE-46E9-9020-C05FAF34B7F1}"/>
    <dgm:cxn modelId="{A3F9FFA6-A549-4385-8C98-3F081A1EC9A3}" srcId="{4AEA587C-3476-48AC-BD12-EDEC775B7424}" destId="{44C8253E-9D1B-48EB-8167-8AEF91B9CB87}" srcOrd="1" destOrd="0" parTransId="{F85CA9B5-F420-431E-BFB4-72303D11B228}" sibTransId="{F9711398-385D-443F-B4FC-507562CCC480}"/>
    <dgm:cxn modelId="{39A45402-E65B-452B-BBC2-7FB8E8765A32}" type="presOf" srcId="{AD07DE22-2646-4141-979F-5DBE677B0F34}" destId="{3C76E3AE-D0FA-4F5C-AA35-BC99E2C2A883}" srcOrd="0" destOrd="0" presId="urn:microsoft.com/office/officeart/2005/8/layout/vList2"/>
    <dgm:cxn modelId="{12193C34-0CF9-4588-A090-1F830F771E8A}" type="presOf" srcId="{22E131D1-D411-4868-80F3-3A99C1D20F02}" destId="{E7554353-14FD-430A-92FB-463DDC6F20C6}" srcOrd="0" destOrd="0" presId="urn:microsoft.com/office/officeart/2005/8/layout/vList2"/>
    <dgm:cxn modelId="{A0CD6286-F49B-4CD7-A7AE-22E236C6914F}" srcId="{63F01A36-94F8-4FB0-A6E3-27933882ECE0}" destId="{1A26FC55-34A6-4B67-AE1D-CCD4BDFCA0C2}" srcOrd="3" destOrd="0" parTransId="{BFD09F0B-A0F1-4AC6-A4A8-B7E1AA8CE389}" sibTransId="{2AB4F98C-1156-486F-8370-CD13B8EBCEE9}"/>
    <dgm:cxn modelId="{8F06BEB9-6777-4FF7-B2FC-7C43B9BAEACD}" type="presOf" srcId="{6EDD8CBC-27AF-43FB-BD88-E1138AB97FF7}" destId="{765C3922-FEDD-4140-83DE-B4B228069888}" srcOrd="0" destOrd="0" presId="urn:microsoft.com/office/officeart/2005/8/layout/vList2"/>
    <dgm:cxn modelId="{9CBC1BEF-0749-4C49-89B7-6595EA4266D5}" type="presOf" srcId="{8C560379-9482-441A-A0F4-D9DB65F5C23F}" destId="{E7554353-14FD-430A-92FB-463DDC6F20C6}" srcOrd="0" destOrd="5" presId="urn:microsoft.com/office/officeart/2005/8/layout/vList2"/>
    <dgm:cxn modelId="{6D89D5C2-9A3A-4ADC-A26A-ACD43676FC2B}" srcId="{4AEA587C-3476-48AC-BD12-EDEC775B7424}" destId="{22E131D1-D411-4868-80F3-3A99C1D20F02}" srcOrd="0" destOrd="0" parTransId="{86729589-C29D-45AB-B3DB-8B341CC5C605}" sibTransId="{97B79C76-AA4C-4CA1-BCF9-C0160E5C6CB1}"/>
    <dgm:cxn modelId="{DF51F315-0122-4797-8784-C5B22AC62A0D}" srcId="{4AEA587C-3476-48AC-BD12-EDEC775B7424}" destId="{F80A2263-E97A-4675-B197-E5F47D2B5DC5}" srcOrd="4" destOrd="0" parTransId="{7308D695-A82B-4C92-9A66-FA09B288D6AF}" sibTransId="{EAB8CA7B-CCBB-47C2-A6CB-94A12220D6CA}"/>
    <dgm:cxn modelId="{AC22BE28-5ABC-43AF-9987-1F40439FFB41}" srcId="{6EDD8CBC-27AF-43FB-BD88-E1138AB97FF7}" destId="{63F01A36-94F8-4FB0-A6E3-27933882ECE0}" srcOrd="0" destOrd="0" parTransId="{A10E61C2-E1FE-4778-9494-1FC8049C7675}" sibTransId="{887A4069-69BB-43AC-98D3-D6DE19630B0C}"/>
    <dgm:cxn modelId="{8CB157F4-E044-4BA9-B7F6-6AFAB63191C1}" type="presOf" srcId="{1A26FC55-34A6-4B67-AE1D-CCD4BDFCA0C2}" destId="{3C76E3AE-D0FA-4F5C-AA35-BC99E2C2A883}" srcOrd="0" destOrd="3" presId="urn:microsoft.com/office/officeart/2005/8/layout/vList2"/>
    <dgm:cxn modelId="{80936CD2-ADAB-49D4-9096-8C97E80BD118}" srcId="{63F01A36-94F8-4FB0-A6E3-27933882ECE0}" destId="{8C1E28DC-7E00-4473-9BE8-356FADB8B5A6}" srcOrd="5" destOrd="0" parTransId="{07D2566D-CFE0-497B-81CA-18D75BD236E8}" sibTransId="{2107406C-E87C-4740-94F4-B17AE3483E86}"/>
    <dgm:cxn modelId="{C8E14C24-19DB-403B-8373-23018537B3A3}" type="presOf" srcId="{23794D60-F9F2-4AFC-B783-722CC72E4161}" destId="{3C76E3AE-D0FA-4F5C-AA35-BC99E2C2A883}" srcOrd="0" destOrd="1" presId="urn:microsoft.com/office/officeart/2005/8/layout/vList2"/>
    <dgm:cxn modelId="{60BFA016-9EBD-41E8-AB83-2F306CD088E3}" srcId="{6EDD8CBC-27AF-43FB-BD88-E1138AB97FF7}" destId="{4AEA587C-3476-48AC-BD12-EDEC775B7424}" srcOrd="1" destOrd="0" parTransId="{DD14096D-3031-4CF9-B68D-81D9A8289F7D}" sibTransId="{C421F735-9285-4737-82DA-EED79268DA0F}"/>
    <dgm:cxn modelId="{8E0E4CB8-05C3-4443-AE19-1E653F76A163}" type="presOf" srcId="{63F01A36-94F8-4FB0-A6E3-27933882ECE0}" destId="{F7A8FA83-9B98-4B84-B80D-986416BEE2DD}" srcOrd="0" destOrd="0" presId="urn:microsoft.com/office/officeart/2005/8/layout/vList2"/>
    <dgm:cxn modelId="{26B5EF50-DD08-4E9D-B79F-A9225F94784F}" srcId="{4AEA587C-3476-48AC-BD12-EDEC775B7424}" destId="{55F7C76A-E0E8-4A90-A374-0087B7E4A0F4}" srcOrd="3" destOrd="0" parTransId="{79C96833-AAF4-4CCA-BBD7-7ED6A72E7B60}" sibTransId="{85A7AC4C-20BE-45FA-8CC1-0C93FF847E0A}"/>
    <dgm:cxn modelId="{32DA630E-2177-4EA2-B2C9-32CD5DA13FBE}" type="presOf" srcId="{4F740D94-7B14-479E-ADC9-66C04B9973BA}" destId="{E7554353-14FD-430A-92FB-463DDC6F20C6}" srcOrd="0" destOrd="2" presId="urn:microsoft.com/office/officeart/2005/8/layout/vList2"/>
    <dgm:cxn modelId="{624DDA40-11CC-402C-8432-8012738D5C3D}" type="presOf" srcId="{F80A2263-E97A-4675-B197-E5F47D2B5DC5}" destId="{E7554353-14FD-430A-92FB-463DDC6F20C6}" srcOrd="0" destOrd="4" presId="urn:microsoft.com/office/officeart/2005/8/layout/vList2"/>
    <dgm:cxn modelId="{5C8EFCDD-2FF2-4589-9B12-C2EEA5B273DC}" type="presOf" srcId="{09A8137C-E997-4B43-A0B3-21221CE4760C}" destId="{3C76E3AE-D0FA-4F5C-AA35-BC99E2C2A883}" srcOrd="0" destOrd="4" presId="urn:microsoft.com/office/officeart/2005/8/layout/vList2"/>
    <dgm:cxn modelId="{5193C988-994D-478E-B367-4FA4187A447D}" type="presOf" srcId="{44C8253E-9D1B-48EB-8167-8AEF91B9CB87}" destId="{E7554353-14FD-430A-92FB-463DDC6F20C6}" srcOrd="0" destOrd="1" presId="urn:microsoft.com/office/officeart/2005/8/layout/vList2"/>
    <dgm:cxn modelId="{67622D0C-E4E2-4E08-A8F8-BC5EBAD1AA75}" type="presParOf" srcId="{765C3922-FEDD-4140-83DE-B4B228069888}" destId="{F7A8FA83-9B98-4B84-B80D-986416BEE2DD}" srcOrd="0" destOrd="0" presId="urn:microsoft.com/office/officeart/2005/8/layout/vList2"/>
    <dgm:cxn modelId="{5A4F432A-25B6-4775-90F6-8F1169600570}" type="presParOf" srcId="{765C3922-FEDD-4140-83DE-B4B228069888}" destId="{3C76E3AE-D0FA-4F5C-AA35-BC99E2C2A883}" srcOrd="1" destOrd="0" presId="urn:microsoft.com/office/officeart/2005/8/layout/vList2"/>
    <dgm:cxn modelId="{4C26FE93-5A75-4BB7-BA6E-68ADB9FED0C0}" type="presParOf" srcId="{765C3922-FEDD-4140-83DE-B4B228069888}" destId="{0D456841-CF98-4398-BCC7-AC41DB228309}" srcOrd="2" destOrd="0" presId="urn:microsoft.com/office/officeart/2005/8/layout/vList2"/>
    <dgm:cxn modelId="{BE608A35-63D2-425D-AE18-AB92B148AC38}" type="presParOf" srcId="{765C3922-FEDD-4140-83DE-B4B228069888}" destId="{E7554353-14FD-430A-92FB-463DDC6F20C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DD8CBC-27AF-43FB-BD88-E1138AB97FF7}" type="doc">
      <dgm:prSet loTypeId="urn:microsoft.com/office/officeart/2005/8/layout/vList4#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EA587C-3476-48AC-BD12-EDEC775B7424}">
      <dgm:prSet phldrT="[Текст]" custT="1"/>
      <dgm:spPr/>
      <dgm:t>
        <a:bodyPr/>
        <a:lstStyle/>
        <a:p>
          <a:pPr marL="449263" indent="0" algn="l"/>
          <a:r>
            <a:rPr lang="ru-RU" sz="1600" b="1" dirty="0" smtClean="0"/>
            <a:t>"ИКЕА </a:t>
          </a:r>
          <a:r>
            <a:rPr lang="ru-RU" sz="1600" b="1" dirty="0" err="1" smtClean="0"/>
            <a:t>Мос</a:t>
          </a:r>
          <a:r>
            <a:rPr lang="ru-RU" sz="1600" b="1" dirty="0" smtClean="0"/>
            <a:t>"</a:t>
          </a:r>
          <a:endParaRPr lang="ru-RU" sz="1600" b="1" dirty="0"/>
        </a:p>
      </dgm:t>
    </dgm:pt>
    <dgm:pt modelId="{DD14096D-3031-4CF9-B68D-81D9A8289F7D}" type="parTrans" cxnId="{60BFA016-9EBD-41E8-AB83-2F306CD088E3}">
      <dgm:prSet/>
      <dgm:spPr/>
      <dgm:t>
        <a:bodyPr/>
        <a:lstStyle/>
        <a:p>
          <a:endParaRPr lang="ru-RU" sz="1100" b="1"/>
        </a:p>
      </dgm:t>
    </dgm:pt>
    <dgm:pt modelId="{C421F735-9285-4737-82DA-EED79268DA0F}" type="sibTrans" cxnId="{60BFA016-9EBD-41E8-AB83-2F306CD088E3}">
      <dgm:prSet/>
      <dgm:spPr/>
      <dgm:t>
        <a:bodyPr/>
        <a:lstStyle/>
        <a:p>
          <a:endParaRPr lang="ru-RU" sz="1100" b="1"/>
        </a:p>
      </dgm:t>
    </dgm:pt>
    <dgm:pt modelId="{19A6BC9B-9102-43A6-86AF-896E20C79284}">
      <dgm:prSet custT="1"/>
      <dgm:spPr/>
      <dgm:t>
        <a:bodyPr/>
        <a:lstStyle/>
        <a:p>
          <a:pPr marL="449263" indent="0" rtl="0"/>
          <a:r>
            <a:rPr lang="ru-RU" sz="1600" b="1" dirty="0" err="1" smtClean="0"/>
            <a:t>Главстрой</a:t>
          </a:r>
          <a:endParaRPr lang="ru-RU" sz="1600" b="1" dirty="0" smtClean="0"/>
        </a:p>
      </dgm:t>
    </dgm:pt>
    <dgm:pt modelId="{CCE171FE-EAB0-43C3-950E-46B79E0B1583}" type="sibTrans" cxnId="{C0890787-956C-4349-88BE-1D97716FF18C}">
      <dgm:prSet/>
      <dgm:spPr/>
      <dgm:t>
        <a:bodyPr/>
        <a:lstStyle/>
        <a:p>
          <a:endParaRPr lang="ru-RU" sz="1100" b="1"/>
        </a:p>
      </dgm:t>
    </dgm:pt>
    <dgm:pt modelId="{9774E12D-CF26-4661-AAC1-5066F4631DCC}" type="parTrans" cxnId="{C0890787-956C-4349-88BE-1D97716FF18C}">
      <dgm:prSet/>
      <dgm:spPr/>
      <dgm:t>
        <a:bodyPr/>
        <a:lstStyle/>
        <a:p>
          <a:endParaRPr lang="ru-RU" sz="1100" b="1"/>
        </a:p>
      </dgm:t>
    </dgm:pt>
    <dgm:pt modelId="{DF51CE6F-076D-49FB-9004-7638D7C292A9}">
      <dgm:prSet phldrT="[Текст]" custT="1"/>
      <dgm:spPr/>
      <dgm:t>
        <a:bodyPr/>
        <a:lstStyle/>
        <a:p>
          <a:pPr marL="449263" indent="0" algn="l"/>
          <a:r>
            <a:rPr lang="ru-RU" sz="1600" b="1" dirty="0" smtClean="0"/>
            <a:t>ХК "Адамант"</a:t>
          </a:r>
          <a:endParaRPr lang="ru-RU" sz="1600" b="1" dirty="0"/>
        </a:p>
      </dgm:t>
    </dgm:pt>
    <dgm:pt modelId="{84B9E90D-7AB5-41B9-9863-93CC9CD3BB7D}" type="parTrans" cxnId="{7C43C38D-01F4-4310-BC69-5F02045D058B}">
      <dgm:prSet/>
      <dgm:spPr/>
      <dgm:t>
        <a:bodyPr/>
        <a:lstStyle/>
        <a:p>
          <a:endParaRPr lang="ru-RU" sz="1400" b="1"/>
        </a:p>
      </dgm:t>
    </dgm:pt>
    <dgm:pt modelId="{22E40559-6DF7-4B2F-94B8-7F0F6CE982CF}" type="sibTrans" cxnId="{7C43C38D-01F4-4310-BC69-5F02045D058B}">
      <dgm:prSet/>
      <dgm:spPr/>
      <dgm:t>
        <a:bodyPr/>
        <a:lstStyle/>
        <a:p>
          <a:endParaRPr lang="ru-RU" sz="1400" b="1"/>
        </a:p>
      </dgm:t>
    </dgm:pt>
    <dgm:pt modelId="{B1DA3E30-2859-40EF-B438-CA46D1B2BB26}" type="pres">
      <dgm:prSet presAssocID="{6EDD8CBC-27AF-43FB-BD88-E1138AB97FF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9167CE-0F01-47B0-8CB8-13DE8296428E}" type="pres">
      <dgm:prSet presAssocID="{4AEA587C-3476-48AC-BD12-EDEC775B7424}" presName="comp" presStyleCnt="0"/>
      <dgm:spPr/>
    </dgm:pt>
    <dgm:pt modelId="{B895E920-A3C3-4854-A0A8-118396A2380D}" type="pres">
      <dgm:prSet presAssocID="{4AEA587C-3476-48AC-BD12-EDEC775B7424}" presName="box" presStyleLbl="node1" presStyleIdx="0" presStyleCnt="3" custScaleX="99764" custLinFactNeighborX="-1316"/>
      <dgm:spPr/>
      <dgm:t>
        <a:bodyPr/>
        <a:lstStyle/>
        <a:p>
          <a:endParaRPr lang="ru-RU"/>
        </a:p>
      </dgm:t>
    </dgm:pt>
    <dgm:pt modelId="{883B5438-091F-4F2F-9EFF-0A0A86CE4348}" type="pres">
      <dgm:prSet presAssocID="{4AEA587C-3476-48AC-BD12-EDEC775B7424}" presName="img" presStyleLbl="fgImgPlace1" presStyleIdx="0" presStyleCnt="3" custScaleX="144115" custLinFactNeighborX="28962" custLinFactNeighborY="-346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E2B29ED-1804-4350-9D8E-BC392181CDE1}" type="pres">
      <dgm:prSet presAssocID="{4AEA587C-3476-48AC-BD12-EDEC775B742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AD67A-131D-41EC-9766-2DA5280342C7}" type="pres">
      <dgm:prSet presAssocID="{C421F735-9285-4737-82DA-EED79268DA0F}" presName="spacer" presStyleCnt="0"/>
      <dgm:spPr/>
    </dgm:pt>
    <dgm:pt modelId="{2EAFBA11-F3E3-4BF3-A507-BBCCFE3311CF}" type="pres">
      <dgm:prSet presAssocID="{DF51CE6F-076D-49FB-9004-7638D7C292A9}" presName="comp" presStyleCnt="0"/>
      <dgm:spPr/>
    </dgm:pt>
    <dgm:pt modelId="{18A01141-BA35-4372-ACB8-59137D6B0157}" type="pres">
      <dgm:prSet presAssocID="{DF51CE6F-076D-49FB-9004-7638D7C292A9}" presName="box" presStyleLbl="node1" presStyleIdx="1" presStyleCnt="3" custScaleX="99783" custLinFactNeighborX="-329"/>
      <dgm:spPr/>
      <dgm:t>
        <a:bodyPr/>
        <a:lstStyle/>
        <a:p>
          <a:endParaRPr lang="ru-RU"/>
        </a:p>
      </dgm:t>
    </dgm:pt>
    <dgm:pt modelId="{C3416614-2C1A-4621-A837-3EDBB7E07E1D}" type="pres">
      <dgm:prSet presAssocID="{DF51CE6F-076D-49FB-9004-7638D7C292A9}" presName="img" presStyleLbl="fgImgPlace1" presStyleIdx="1" presStyleCnt="3" custScaleX="101836" custLinFactNeighborX="3306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1F3F0EE-259E-4E72-99D0-A7B71C21949F}" type="pres">
      <dgm:prSet presAssocID="{DF51CE6F-076D-49FB-9004-7638D7C292A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ADAAF-803B-407A-8D35-0E29A81CA8A6}" type="pres">
      <dgm:prSet presAssocID="{22E40559-6DF7-4B2F-94B8-7F0F6CE982CF}" presName="spacer" presStyleCnt="0"/>
      <dgm:spPr/>
    </dgm:pt>
    <dgm:pt modelId="{04B91C08-B78E-4C75-A65A-969C2061EEAA}" type="pres">
      <dgm:prSet presAssocID="{19A6BC9B-9102-43A6-86AF-896E20C79284}" presName="comp" presStyleCnt="0"/>
      <dgm:spPr/>
    </dgm:pt>
    <dgm:pt modelId="{F2B23B42-63E7-473C-B565-306FC0929E2C}" type="pres">
      <dgm:prSet presAssocID="{19A6BC9B-9102-43A6-86AF-896E20C79284}" presName="box" presStyleLbl="node1" presStyleIdx="2" presStyleCnt="3" custScaleX="100000" custLinFactNeighborX="-2462"/>
      <dgm:spPr/>
      <dgm:t>
        <a:bodyPr/>
        <a:lstStyle/>
        <a:p>
          <a:endParaRPr lang="ru-RU"/>
        </a:p>
      </dgm:t>
    </dgm:pt>
    <dgm:pt modelId="{69285974-1CAE-4557-AEBA-F92D270FCEA6}" type="pres">
      <dgm:prSet presAssocID="{19A6BC9B-9102-43A6-86AF-896E20C79284}" presName="img" presStyleLbl="fgImgPlace1" presStyleIdx="2" presStyleCnt="3" custScaleX="88721" custLinFactNeighborX="35626" custLinFactNeighborY="-182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FB6A43C-6668-423A-A110-802A181F6D79}" type="pres">
      <dgm:prSet presAssocID="{19A6BC9B-9102-43A6-86AF-896E20C7928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49E7D7-8D2F-4857-97EB-874CF70EE7EA}" type="presOf" srcId="{19A6BC9B-9102-43A6-86AF-896E20C79284}" destId="{7FB6A43C-6668-423A-A110-802A181F6D79}" srcOrd="1" destOrd="0" presId="urn:microsoft.com/office/officeart/2005/8/layout/vList4#2"/>
    <dgm:cxn modelId="{4FC00ABD-78F9-4286-A075-102041EE87D7}" type="presOf" srcId="{6EDD8CBC-27AF-43FB-BD88-E1138AB97FF7}" destId="{B1DA3E30-2859-40EF-B438-CA46D1B2BB26}" srcOrd="0" destOrd="0" presId="urn:microsoft.com/office/officeart/2005/8/layout/vList4#2"/>
    <dgm:cxn modelId="{D9597B57-3EF3-491C-96A0-6836B58586E8}" type="presOf" srcId="{DF51CE6F-076D-49FB-9004-7638D7C292A9}" destId="{F1F3F0EE-259E-4E72-99D0-A7B71C21949F}" srcOrd="1" destOrd="0" presId="urn:microsoft.com/office/officeart/2005/8/layout/vList4#2"/>
    <dgm:cxn modelId="{BA0F721F-7F47-4AD5-AE67-CBBC00FD8F25}" type="presOf" srcId="{DF51CE6F-076D-49FB-9004-7638D7C292A9}" destId="{18A01141-BA35-4372-ACB8-59137D6B0157}" srcOrd="0" destOrd="0" presId="urn:microsoft.com/office/officeart/2005/8/layout/vList4#2"/>
    <dgm:cxn modelId="{99C7008C-3EF7-4D57-BC9E-F03EED17979F}" type="presOf" srcId="{4AEA587C-3476-48AC-BD12-EDEC775B7424}" destId="{B895E920-A3C3-4854-A0A8-118396A2380D}" srcOrd="0" destOrd="0" presId="urn:microsoft.com/office/officeart/2005/8/layout/vList4#2"/>
    <dgm:cxn modelId="{7C43C38D-01F4-4310-BC69-5F02045D058B}" srcId="{6EDD8CBC-27AF-43FB-BD88-E1138AB97FF7}" destId="{DF51CE6F-076D-49FB-9004-7638D7C292A9}" srcOrd="1" destOrd="0" parTransId="{84B9E90D-7AB5-41B9-9863-93CC9CD3BB7D}" sibTransId="{22E40559-6DF7-4B2F-94B8-7F0F6CE982CF}"/>
    <dgm:cxn modelId="{3295A8CC-8A1D-4B3F-B11B-754912C09D60}" type="presOf" srcId="{4AEA587C-3476-48AC-BD12-EDEC775B7424}" destId="{5E2B29ED-1804-4350-9D8E-BC392181CDE1}" srcOrd="1" destOrd="0" presId="urn:microsoft.com/office/officeart/2005/8/layout/vList4#2"/>
    <dgm:cxn modelId="{C0890787-956C-4349-88BE-1D97716FF18C}" srcId="{6EDD8CBC-27AF-43FB-BD88-E1138AB97FF7}" destId="{19A6BC9B-9102-43A6-86AF-896E20C79284}" srcOrd="2" destOrd="0" parTransId="{9774E12D-CF26-4661-AAC1-5066F4631DCC}" sibTransId="{CCE171FE-EAB0-43C3-950E-46B79E0B1583}"/>
    <dgm:cxn modelId="{60BFA016-9EBD-41E8-AB83-2F306CD088E3}" srcId="{6EDD8CBC-27AF-43FB-BD88-E1138AB97FF7}" destId="{4AEA587C-3476-48AC-BD12-EDEC775B7424}" srcOrd="0" destOrd="0" parTransId="{DD14096D-3031-4CF9-B68D-81D9A8289F7D}" sibTransId="{C421F735-9285-4737-82DA-EED79268DA0F}"/>
    <dgm:cxn modelId="{F662B889-8D6B-4ED2-8066-0E5493374668}" type="presOf" srcId="{19A6BC9B-9102-43A6-86AF-896E20C79284}" destId="{F2B23B42-63E7-473C-B565-306FC0929E2C}" srcOrd="0" destOrd="0" presId="urn:microsoft.com/office/officeart/2005/8/layout/vList4#2"/>
    <dgm:cxn modelId="{7FA65006-ED75-49FB-B7AD-BD435E0C5351}" type="presParOf" srcId="{B1DA3E30-2859-40EF-B438-CA46D1B2BB26}" destId="{479167CE-0F01-47B0-8CB8-13DE8296428E}" srcOrd="0" destOrd="0" presId="urn:microsoft.com/office/officeart/2005/8/layout/vList4#2"/>
    <dgm:cxn modelId="{B041CE48-D565-4D1C-B47C-3728451481F8}" type="presParOf" srcId="{479167CE-0F01-47B0-8CB8-13DE8296428E}" destId="{B895E920-A3C3-4854-A0A8-118396A2380D}" srcOrd="0" destOrd="0" presId="urn:microsoft.com/office/officeart/2005/8/layout/vList4#2"/>
    <dgm:cxn modelId="{9957EBD5-88F5-4C05-9EF3-8F9E58714DA4}" type="presParOf" srcId="{479167CE-0F01-47B0-8CB8-13DE8296428E}" destId="{883B5438-091F-4F2F-9EFF-0A0A86CE4348}" srcOrd="1" destOrd="0" presId="urn:microsoft.com/office/officeart/2005/8/layout/vList4#2"/>
    <dgm:cxn modelId="{957C2052-8033-4CEE-A78F-D1BD5564134B}" type="presParOf" srcId="{479167CE-0F01-47B0-8CB8-13DE8296428E}" destId="{5E2B29ED-1804-4350-9D8E-BC392181CDE1}" srcOrd="2" destOrd="0" presId="urn:microsoft.com/office/officeart/2005/8/layout/vList4#2"/>
    <dgm:cxn modelId="{A816CF09-43DA-4DFF-9C01-135D7CCC0CCB}" type="presParOf" srcId="{B1DA3E30-2859-40EF-B438-CA46D1B2BB26}" destId="{83BAD67A-131D-41EC-9766-2DA5280342C7}" srcOrd="1" destOrd="0" presId="urn:microsoft.com/office/officeart/2005/8/layout/vList4#2"/>
    <dgm:cxn modelId="{D73622F1-0D25-4615-9850-C48A0F3F7A52}" type="presParOf" srcId="{B1DA3E30-2859-40EF-B438-CA46D1B2BB26}" destId="{2EAFBA11-F3E3-4BF3-A507-BBCCFE3311CF}" srcOrd="2" destOrd="0" presId="urn:microsoft.com/office/officeart/2005/8/layout/vList4#2"/>
    <dgm:cxn modelId="{08BA9F86-2239-4015-94F0-EA85D524A6EB}" type="presParOf" srcId="{2EAFBA11-F3E3-4BF3-A507-BBCCFE3311CF}" destId="{18A01141-BA35-4372-ACB8-59137D6B0157}" srcOrd="0" destOrd="0" presId="urn:microsoft.com/office/officeart/2005/8/layout/vList4#2"/>
    <dgm:cxn modelId="{53987E4A-DA4C-4265-852C-9C252D37AD49}" type="presParOf" srcId="{2EAFBA11-F3E3-4BF3-A507-BBCCFE3311CF}" destId="{C3416614-2C1A-4621-A837-3EDBB7E07E1D}" srcOrd="1" destOrd="0" presId="urn:microsoft.com/office/officeart/2005/8/layout/vList4#2"/>
    <dgm:cxn modelId="{B912E18F-D0C5-4508-9DAA-1E1D12DBA75F}" type="presParOf" srcId="{2EAFBA11-F3E3-4BF3-A507-BBCCFE3311CF}" destId="{F1F3F0EE-259E-4E72-99D0-A7B71C21949F}" srcOrd="2" destOrd="0" presId="urn:microsoft.com/office/officeart/2005/8/layout/vList4#2"/>
    <dgm:cxn modelId="{3BCFD92E-4BE0-4FBD-8862-E2FDBA2FB33F}" type="presParOf" srcId="{B1DA3E30-2859-40EF-B438-CA46D1B2BB26}" destId="{17DADAAF-803B-407A-8D35-0E29A81CA8A6}" srcOrd="3" destOrd="0" presId="urn:microsoft.com/office/officeart/2005/8/layout/vList4#2"/>
    <dgm:cxn modelId="{7E78E81F-F4E1-4B9B-B8DC-0FA0AF511823}" type="presParOf" srcId="{B1DA3E30-2859-40EF-B438-CA46D1B2BB26}" destId="{04B91C08-B78E-4C75-A65A-969C2061EEAA}" srcOrd="4" destOrd="0" presId="urn:microsoft.com/office/officeart/2005/8/layout/vList4#2"/>
    <dgm:cxn modelId="{09E2DBC0-A5CE-47C0-9D36-73FAE0174DD7}" type="presParOf" srcId="{04B91C08-B78E-4C75-A65A-969C2061EEAA}" destId="{F2B23B42-63E7-473C-B565-306FC0929E2C}" srcOrd="0" destOrd="0" presId="urn:microsoft.com/office/officeart/2005/8/layout/vList4#2"/>
    <dgm:cxn modelId="{24A79BE8-EB52-4198-9B09-0C54489F9EDB}" type="presParOf" srcId="{04B91C08-B78E-4C75-A65A-969C2061EEAA}" destId="{69285974-1CAE-4557-AEBA-F92D270FCEA6}" srcOrd="1" destOrd="0" presId="urn:microsoft.com/office/officeart/2005/8/layout/vList4#2"/>
    <dgm:cxn modelId="{FA741FC2-0378-45DF-9F5C-7B0B375C52C8}" type="presParOf" srcId="{04B91C08-B78E-4C75-A65A-969C2061EEAA}" destId="{7FB6A43C-6668-423A-A110-802A181F6D79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DD8CBC-27AF-43FB-BD88-E1138AB97FF7}" type="doc">
      <dgm:prSet loTypeId="urn:microsoft.com/office/officeart/2005/8/layout/vList4#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EA587C-3476-48AC-BD12-EDEC775B7424}">
      <dgm:prSet phldrT="[Текст]" custT="1"/>
      <dgm:spPr/>
      <dgm:t>
        <a:bodyPr/>
        <a:lstStyle/>
        <a:p>
          <a:pPr marL="449263" indent="0" algn="l"/>
          <a:r>
            <a:rPr lang="ru-RU" sz="1400" b="1" dirty="0" smtClean="0"/>
            <a:t>"KNAUF"</a:t>
          </a:r>
          <a:endParaRPr lang="ru-RU" sz="1400" b="1" dirty="0"/>
        </a:p>
      </dgm:t>
    </dgm:pt>
    <dgm:pt modelId="{DD14096D-3031-4CF9-B68D-81D9A8289F7D}" type="parTrans" cxnId="{60BFA016-9EBD-41E8-AB83-2F306CD088E3}">
      <dgm:prSet/>
      <dgm:spPr/>
      <dgm:t>
        <a:bodyPr/>
        <a:lstStyle/>
        <a:p>
          <a:endParaRPr lang="ru-RU" sz="1050" b="1"/>
        </a:p>
      </dgm:t>
    </dgm:pt>
    <dgm:pt modelId="{C421F735-9285-4737-82DA-EED79268DA0F}" type="sibTrans" cxnId="{60BFA016-9EBD-41E8-AB83-2F306CD088E3}">
      <dgm:prSet/>
      <dgm:spPr/>
      <dgm:t>
        <a:bodyPr/>
        <a:lstStyle/>
        <a:p>
          <a:endParaRPr lang="ru-RU" sz="1050" b="1"/>
        </a:p>
      </dgm:t>
    </dgm:pt>
    <dgm:pt modelId="{19A6BC9B-9102-43A6-86AF-896E20C79284}">
      <dgm:prSet custT="1"/>
      <dgm:spPr/>
      <dgm:t>
        <a:bodyPr/>
        <a:lstStyle/>
        <a:p>
          <a:pPr marL="449263" indent="0" rtl="0"/>
          <a:r>
            <a:rPr lang="ru-RU" sz="1400" b="1" dirty="0" smtClean="0"/>
            <a:t>"HOLCIM </a:t>
          </a:r>
          <a:r>
            <a:rPr lang="ru-RU" sz="1400" b="1" dirty="0" err="1" smtClean="0"/>
            <a:t>Group</a:t>
          </a:r>
          <a:r>
            <a:rPr lang="ru-RU" sz="1400" b="1" dirty="0" smtClean="0"/>
            <a:t>"</a:t>
          </a:r>
        </a:p>
      </dgm:t>
    </dgm:pt>
    <dgm:pt modelId="{CCE171FE-EAB0-43C3-950E-46B79E0B1583}" type="sibTrans" cxnId="{C0890787-956C-4349-88BE-1D97716FF18C}">
      <dgm:prSet/>
      <dgm:spPr/>
      <dgm:t>
        <a:bodyPr/>
        <a:lstStyle/>
        <a:p>
          <a:endParaRPr lang="ru-RU" sz="1050" b="1"/>
        </a:p>
      </dgm:t>
    </dgm:pt>
    <dgm:pt modelId="{9774E12D-CF26-4661-AAC1-5066F4631DCC}" type="parTrans" cxnId="{C0890787-956C-4349-88BE-1D97716FF18C}">
      <dgm:prSet/>
      <dgm:spPr/>
      <dgm:t>
        <a:bodyPr/>
        <a:lstStyle/>
        <a:p>
          <a:endParaRPr lang="ru-RU" sz="1050" b="1"/>
        </a:p>
      </dgm:t>
    </dgm:pt>
    <dgm:pt modelId="{DF51CE6F-076D-49FB-9004-7638D7C292A9}">
      <dgm:prSet phldrT="[Текст]" custT="1"/>
      <dgm:spPr/>
      <dgm:t>
        <a:bodyPr/>
        <a:lstStyle/>
        <a:p>
          <a:pPr marL="449263" indent="0" algn="l"/>
          <a:r>
            <a:rPr lang="ru-RU" sz="1400" b="1" dirty="0" smtClean="0"/>
            <a:t>ГК "Евроцемент"</a:t>
          </a:r>
          <a:endParaRPr lang="ru-RU" sz="1400" b="1" dirty="0"/>
        </a:p>
      </dgm:t>
    </dgm:pt>
    <dgm:pt modelId="{84B9E90D-7AB5-41B9-9863-93CC9CD3BB7D}" type="parTrans" cxnId="{7C43C38D-01F4-4310-BC69-5F02045D058B}">
      <dgm:prSet/>
      <dgm:spPr/>
      <dgm:t>
        <a:bodyPr/>
        <a:lstStyle/>
        <a:p>
          <a:endParaRPr lang="ru-RU" sz="1200" b="1"/>
        </a:p>
      </dgm:t>
    </dgm:pt>
    <dgm:pt modelId="{22E40559-6DF7-4B2F-94B8-7F0F6CE982CF}" type="sibTrans" cxnId="{7C43C38D-01F4-4310-BC69-5F02045D058B}">
      <dgm:prSet/>
      <dgm:spPr/>
      <dgm:t>
        <a:bodyPr/>
        <a:lstStyle/>
        <a:p>
          <a:endParaRPr lang="ru-RU" sz="1200" b="1"/>
        </a:p>
      </dgm:t>
    </dgm:pt>
    <dgm:pt modelId="{7D129E5A-775F-4A63-BB59-1774D29C12E1}">
      <dgm:prSet custT="1"/>
      <dgm:spPr/>
      <dgm:t>
        <a:bodyPr/>
        <a:lstStyle/>
        <a:p>
          <a:pPr marL="447675" indent="0"/>
          <a:r>
            <a:rPr lang="ru-RU" sz="1400" b="1" dirty="0" err="1" smtClean="0"/>
            <a:t>Сланцевский</a:t>
          </a:r>
          <a:r>
            <a:rPr lang="ru-RU" sz="1400" b="1" dirty="0" smtClean="0"/>
            <a:t> ЦЗ</a:t>
          </a:r>
          <a:endParaRPr lang="ru-RU" sz="1400" b="1" dirty="0"/>
        </a:p>
      </dgm:t>
    </dgm:pt>
    <dgm:pt modelId="{681FD679-B3D8-439A-ADDB-ED65EA7DB092}" type="parTrans" cxnId="{93E84FB3-4B90-4139-8899-B3A52EDFBA53}">
      <dgm:prSet/>
      <dgm:spPr/>
      <dgm:t>
        <a:bodyPr/>
        <a:lstStyle/>
        <a:p>
          <a:endParaRPr lang="ru-RU" sz="1200" b="1"/>
        </a:p>
      </dgm:t>
    </dgm:pt>
    <dgm:pt modelId="{6B0B521F-0101-4084-98C4-B4983178672A}" type="sibTrans" cxnId="{93E84FB3-4B90-4139-8899-B3A52EDFBA53}">
      <dgm:prSet/>
      <dgm:spPr/>
      <dgm:t>
        <a:bodyPr/>
        <a:lstStyle/>
        <a:p>
          <a:endParaRPr lang="ru-RU" sz="1200" b="1"/>
        </a:p>
      </dgm:t>
    </dgm:pt>
    <dgm:pt modelId="{29AE95A7-EFF5-4EBF-B3F9-E7772F6CAD14}">
      <dgm:prSet custT="1"/>
      <dgm:spPr/>
      <dgm:t>
        <a:bodyPr/>
        <a:lstStyle/>
        <a:p>
          <a:pPr marL="447675" indent="0"/>
          <a:r>
            <a:rPr lang="ru-RU" sz="1400" b="1" dirty="0" err="1" smtClean="0"/>
            <a:t>Гранит-Кузнечное</a:t>
          </a:r>
          <a:endParaRPr lang="ru-RU" sz="1400" b="1" dirty="0"/>
        </a:p>
      </dgm:t>
    </dgm:pt>
    <dgm:pt modelId="{95DB38C8-3279-443D-8CE4-F7D37A95D9EE}" type="parTrans" cxnId="{49BF2916-1B36-42E1-ACAA-5BCC50476E5E}">
      <dgm:prSet/>
      <dgm:spPr/>
      <dgm:t>
        <a:bodyPr/>
        <a:lstStyle/>
        <a:p>
          <a:endParaRPr lang="ru-RU" sz="1200" b="1"/>
        </a:p>
      </dgm:t>
    </dgm:pt>
    <dgm:pt modelId="{2C9C9484-5D87-4E9A-9522-42890124BDCF}" type="sibTrans" cxnId="{49BF2916-1B36-42E1-ACAA-5BCC50476E5E}">
      <dgm:prSet/>
      <dgm:spPr/>
      <dgm:t>
        <a:bodyPr/>
        <a:lstStyle/>
        <a:p>
          <a:endParaRPr lang="ru-RU" sz="1200" b="1"/>
        </a:p>
      </dgm:t>
    </dgm:pt>
    <dgm:pt modelId="{94E485F9-4BEB-4ACE-B7E0-95E55127635C}">
      <dgm:prSet custT="1"/>
      <dgm:spPr/>
      <dgm:t>
        <a:bodyPr/>
        <a:lstStyle/>
        <a:p>
          <a:pPr marL="447675" indent="0"/>
          <a:r>
            <a:rPr lang="ru-RU" sz="1400" b="1" dirty="0" err="1" smtClean="0"/>
            <a:t>Винербергер</a:t>
          </a:r>
          <a:r>
            <a:rPr lang="ru-RU" sz="1400" b="1" dirty="0" smtClean="0"/>
            <a:t> </a:t>
          </a:r>
          <a:endParaRPr lang="ru-RU" sz="1400" b="1" dirty="0"/>
        </a:p>
      </dgm:t>
    </dgm:pt>
    <dgm:pt modelId="{5147E026-AADF-49AE-AB09-FC5A43469C3F}" type="parTrans" cxnId="{FCB002D0-E8CB-4AD5-BEC7-0149C0B3A34F}">
      <dgm:prSet/>
      <dgm:spPr/>
      <dgm:t>
        <a:bodyPr/>
        <a:lstStyle/>
        <a:p>
          <a:endParaRPr lang="ru-RU" sz="1200" b="1"/>
        </a:p>
      </dgm:t>
    </dgm:pt>
    <dgm:pt modelId="{050574AC-EA41-46BC-8AAF-E080C0939FBD}" type="sibTrans" cxnId="{FCB002D0-E8CB-4AD5-BEC7-0149C0B3A34F}">
      <dgm:prSet/>
      <dgm:spPr/>
      <dgm:t>
        <a:bodyPr/>
        <a:lstStyle/>
        <a:p>
          <a:endParaRPr lang="ru-RU" sz="1200" b="1"/>
        </a:p>
      </dgm:t>
    </dgm:pt>
    <dgm:pt modelId="{B1DA3E30-2859-40EF-B438-CA46D1B2BB26}" type="pres">
      <dgm:prSet presAssocID="{6EDD8CBC-27AF-43FB-BD88-E1138AB97FF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9167CE-0F01-47B0-8CB8-13DE8296428E}" type="pres">
      <dgm:prSet presAssocID="{4AEA587C-3476-48AC-BD12-EDEC775B7424}" presName="comp" presStyleCnt="0"/>
      <dgm:spPr/>
    </dgm:pt>
    <dgm:pt modelId="{B895E920-A3C3-4854-A0A8-118396A2380D}" type="pres">
      <dgm:prSet presAssocID="{4AEA587C-3476-48AC-BD12-EDEC775B7424}" presName="box" presStyleLbl="node1" presStyleIdx="0" presStyleCnt="6" custScaleX="99764" custLinFactNeighborX="-939"/>
      <dgm:spPr/>
      <dgm:t>
        <a:bodyPr/>
        <a:lstStyle/>
        <a:p>
          <a:endParaRPr lang="ru-RU"/>
        </a:p>
      </dgm:t>
    </dgm:pt>
    <dgm:pt modelId="{883B5438-091F-4F2F-9EFF-0A0A86CE4348}" type="pres">
      <dgm:prSet presAssocID="{4AEA587C-3476-48AC-BD12-EDEC775B7424}" presName="img" presStyleLbl="fgImgPlace1" presStyleIdx="0" presStyleCnt="6" custScaleX="144115" custLinFactNeighborX="28962" custLinFactNeighborY="-144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E2B29ED-1804-4350-9D8E-BC392181CDE1}" type="pres">
      <dgm:prSet presAssocID="{4AEA587C-3476-48AC-BD12-EDEC775B7424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AD67A-131D-41EC-9766-2DA5280342C7}" type="pres">
      <dgm:prSet presAssocID="{C421F735-9285-4737-82DA-EED79268DA0F}" presName="spacer" presStyleCnt="0"/>
      <dgm:spPr/>
    </dgm:pt>
    <dgm:pt modelId="{2EAFBA11-F3E3-4BF3-A507-BBCCFE3311CF}" type="pres">
      <dgm:prSet presAssocID="{DF51CE6F-076D-49FB-9004-7638D7C292A9}" presName="comp" presStyleCnt="0"/>
      <dgm:spPr/>
    </dgm:pt>
    <dgm:pt modelId="{18A01141-BA35-4372-ACB8-59137D6B0157}" type="pres">
      <dgm:prSet presAssocID="{DF51CE6F-076D-49FB-9004-7638D7C292A9}" presName="box" presStyleLbl="node1" presStyleIdx="1" presStyleCnt="6" custScaleX="99783" custLinFactNeighborX="-313"/>
      <dgm:spPr/>
      <dgm:t>
        <a:bodyPr/>
        <a:lstStyle/>
        <a:p>
          <a:endParaRPr lang="ru-RU"/>
        </a:p>
      </dgm:t>
    </dgm:pt>
    <dgm:pt modelId="{C3416614-2C1A-4621-A837-3EDBB7E07E1D}" type="pres">
      <dgm:prSet presAssocID="{DF51CE6F-076D-49FB-9004-7638D7C292A9}" presName="img" presStyleLbl="fgImgPlace1" presStyleIdx="1" presStyleCnt="6" custScaleX="135905" custLinFactNeighborX="3306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1F3F0EE-259E-4E72-99D0-A7B71C21949F}" type="pres">
      <dgm:prSet presAssocID="{DF51CE6F-076D-49FB-9004-7638D7C292A9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ADAAF-803B-407A-8D35-0E29A81CA8A6}" type="pres">
      <dgm:prSet presAssocID="{22E40559-6DF7-4B2F-94B8-7F0F6CE982CF}" presName="spacer" presStyleCnt="0"/>
      <dgm:spPr/>
    </dgm:pt>
    <dgm:pt modelId="{04B91C08-B78E-4C75-A65A-969C2061EEAA}" type="pres">
      <dgm:prSet presAssocID="{19A6BC9B-9102-43A6-86AF-896E20C79284}" presName="comp" presStyleCnt="0"/>
      <dgm:spPr/>
    </dgm:pt>
    <dgm:pt modelId="{F2B23B42-63E7-473C-B565-306FC0929E2C}" type="pres">
      <dgm:prSet presAssocID="{19A6BC9B-9102-43A6-86AF-896E20C79284}" presName="box" presStyleLbl="node1" presStyleIdx="2" presStyleCnt="6" custScaleX="100000" custLinFactNeighborX="-687"/>
      <dgm:spPr/>
      <dgm:t>
        <a:bodyPr/>
        <a:lstStyle/>
        <a:p>
          <a:endParaRPr lang="ru-RU"/>
        </a:p>
      </dgm:t>
    </dgm:pt>
    <dgm:pt modelId="{69285974-1CAE-4557-AEBA-F92D270FCEA6}" type="pres">
      <dgm:prSet presAssocID="{19A6BC9B-9102-43A6-86AF-896E20C79284}" presName="img" presStyleLbl="fgImgPlace1" presStyleIdx="2" presStyleCnt="6" custScaleX="140018" custLinFactNeighborX="35626" custLinFactNeighborY="-182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FB6A43C-6668-423A-A110-802A181F6D79}" type="pres">
      <dgm:prSet presAssocID="{19A6BC9B-9102-43A6-86AF-896E20C79284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8A66C-908A-4E17-BD5C-9318E25A0E1F}" type="pres">
      <dgm:prSet presAssocID="{CCE171FE-EAB0-43C3-950E-46B79E0B1583}" presName="spacer" presStyleCnt="0"/>
      <dgm:spPr/>
    </dgm:pt>
    <dgm:pt modelId="{F1B8989D-1F7C-4FE1-9C90-B6D7E74E0534}" type="pres">
      <dgm:prSet presAssocID="{7D129E5A-775F-4A63-BB59-1774D29C12E1}" presName="comp" presStyleCnt="0"/>
      <dgm:spPr/>
    </dgm:pt>
    <dgm:pt modelId="{B8E89804-FF25-46FB-B8CD-FAD4AC4075FE}" type="pres">
      <dgm:prSet presAssocID="{7D129E5A-775F-4A63-BB59-1774D29C12E1}" presName="box" presStyleLbl="node1" presStyleIdx="3" presStyleCnt="6" custLinFactNeighborX="-313"/>
      <dgm:spPr/>
      <dgm:t>
        <a:bodyPr/>
        <a:lstStyle/>
        <a:p>
          <a:endParaRPr lang="ru-RU"/>
        </a:p>
      </dgm:t>
    </dgm:pt>
    <dgm:pt modelId="{294501FC-04C4-4BF7-BE2C-3B0ACB0FA563}" type="pres">
      <dgm:prSet presAssocID="{7D129E5A-775F-4A63-BB59-1774D29C12E1}" presName="img" presStyleLbl="fgImgPlace1" presStyleIdx="3" presStyleCnt="6" custScaleX="129307" custLinFactNeighborX="3742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3A86398-A0A9-4875-A4DE-1798D14C2D99}" type="pres">
      <dgm:prSet presAssocID="{7D129E5A-775F-4A63-BB59-1774D29C12E1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85AEA-0E22-45BF-92E7-9A3B55AA890D}" type="pres">
      <dgm:prSet presAssocID="{6B0B521F-0101-4084-98C4-B4983178672A}" presName="spacer" presStyleCnt="0"/>
      <dgm:spPr/>
    </dgm:pt>
    <dgm:pt modelId="{1C12F643-6803-4D32-AE42-2446EFE73F01}" type="pres">
      <dgm:prSet presAssocID="{29AE95A7-EFF5-4EBF-B3F9-E7772F6CAD14}" presName="comp" presStyleCnt="0"/>
      <dgm:spPr/>
    </dgm:pt>
    <dgm:pt modelId="{848438DF-3F23-4FD6-97BF-C489E193A339}" type="pres">
      <dgm:prSet presAssocID="{29AE95A7-EFF5-4EBF-B3F9-E7772F6CAD14}" presName="box" presStyleLbl="node1" presStyleIdx="4" presStyleCnt="6" custLinFactNeighborX="313"/>
      <dgm:spPr/>
      <dgm:t>
        <a:bodyPr/>
        <a:lstStyle/>
        <a:p>
          <a:endParaRPr lang="ru-RU"/>
        </a:p>
      </dgm:t>
    </dgm:pt>
    <dgm:pt modelId="{28DFDA67-3992-4C26-BDC7-A20055CCC4ED}" type="pres">
      <dgm:prSet presAssocID="{29AE95A7-EFF5-4EBF-B3F9-E7772F6CAD14}" presName="img" presStyleLbl="fgImgPlace1" presStyleIdx="4" presStyleCnt="6" custScaleX="64046" custLinFactNeighborX="37420"/>
      <dgm:spPr>
        <a:blipFill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6D17D6F-85C8-40D0-AE06-B773506C1AF6}" type="pres">
      <dgm:prSet presAssocID="{29AE95A7-EFF5-4EBF-B3F9-E7772F6CAD14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A27FB-178E-4DED-B3B6-E4EB7501F8CB}" type="pres">
      <dgm:prSet presAssocID="{2C9C9484-5D87-4E9A-9522-42890124BDCF}" presName="spacer" presStyleCnt="0"/>
      <dgm:spPr/>
    </dgm:pt>
    <dgm:pt modelId="{BD362412-BCED-4D3C-8563-0F44FCD2BB15}" type="pres">
      <dgm:prSet presAssocID="{94E485F9-4BEB-4ACE-B7E0-95E55127635C}" presName="comp" presStyleCnt="0"/>
      <dgm:spPr/>
    </dgm:pt>
    <dgm:pt modelId="{60FCC9A0-19C8-4B65-89F1-0AE218065FD2}" type="pres">
      <dgm:prSet presAssocID="{94E485F9-4BEB-4ACE-B7E0-95E55127635C}" presName="box" presStyleLbl="node1" presStyleIdx="5" presStyleCnt="6" custLinFactNeighborX="-626"/>
      <dgm:spPr/>
      <dgm:t>
        <a:bodyPr/>
        <a:lstStyle/>
        <a:p>
          <a:endParaRPr lang="ru-RU"/>
        </a:p>
      </dgm:t>
    </dgm:pt>
    <dgm:pt modelId="{6589A2D0-02CF-4514-9BBB-A58EBB1C6943}" type="pres">
      <dgm:prSet presAssocID="{94E485F9-4BEB-4ACE-B7E0-95E55127635C}" presName="img" presStyleLbl="fgImgPlace1" presStyleIdx="5" presStyleCnt="6" custScaleX="137210" custLinFactNeighborX="34405"/>
      <dgm:spPr>
        <a:blipFill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EA28E04-D251-474B-B1A3-9DC814F419DD}" type="pres">
      <dgm:prSet presAssocID="{94E485F9-4BEB-4ACE-B7E0-95E55127635C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9B7614-A00F-4866-90B3-81CD09D4D944}" type="presOf" srcId="{DF51CE6F-076D-49FB-9004-7638D7C292A9}" destId="{F1F3F0EE-259E-4E72-99D0-A7B71C21949F}" srcOrd="1" destOrd="0" presId="urn:microsoft.com/office/officeart/2005/8/layout/vList4#3"/>
    <dgm:cxn modelId="{1E8EE660-1FEE-42B7-A140-01969E7C4ABB}" type="presOf" srcId="{6EDD8CBC-27AF-43FB-BD88-E1138AB97FF7}" destId="{B1DA3E30-2859-40EF-B438-CA46D1B2BB26}" srcOrd="0" destOrd="0" presId="urn:microsoft.com/office/officeart/2005/8/layout/vList4#3"/>
    <dgm:cxn modelId="{7C43C38D-01F4-4310-BC69-5F02045D058B}" srcId="{6EDD8CBC-27AF-43FB-BD88-E1138AB97FF7}" destId="{DF51CE6F-076D-49FB-9004-7638D7C292A9}" srcOrd="1" destOrd="0" parTransId="{84B9E90D-7AB5-41B9-9863-93CC9CD3BB7D}" sibTransId="{22E40559-6DF7-4B2F-94B8-7F0F6CE982CF}"/>
    <dgm:cxn modelId="{E112F630-51D6-409A-9471-972DCB0B0CA6}" type="presOf" srcId="{19A6BC9B-9102-43A6-86AF-896E20C79284}" destId="{7FB6A43C-6668-423A-A110-802A181F6D79}" srcOrd="1" destOrd="0" presId="urn:microsoft.com/office/officeart/2005/8/layout/vList4#3"/>
    <dgm:cxn modelId="{93E84FB3-4B90-4139-8899-B3A52EDFBA53}" srcId="{6EDD8CBC-27AF-43FB-BD88-E1138AB97FF7}" destId="{7D129E5A-775F-4A63-BB59-1774D29C12E1}" srcOrd="3" destOrd="0" parTransId="{681FD679-B3D8-439A-ADDB-ED65EA7DB092}" sibTransId="{6B0B521F-0101-4084-98C4-B4983178672A}"/>
    <dgm:cxn modelId="{B8DB1479-F0FA-4147-A109-4B66CD7CD23A}" type="presOf" srcId="{DF51CE6F-076D-49FB-9004-7638D7C292A9}" destId="{18A01141-BA35-4372-ACB8-59137D6B0157}" srcOrd="0" destOrd="0" presId="urn:microsoft.com/office/officeart/2005/8/layout/vList4#3"/>
    <dgm:cxn modelId="{E233EE21-00D7-4536-8B08-047FF1837560}" type="presOf" srcId="{29AE95A7-EFF5-4EBF-B3F9-E7772F6CAD14}" destId="{86D17D6F-85C8-40D0-AE06-B773506C1AF6}" srcOrd="1" destOrd="0" presId="urn:microsoft.com/office/officeart/2005/8/layout/vList4#3"/>
    <dgm:cxn modelId="{EC79EF7B-DE29-453E-9ED2-EE88CF6A8042}" type="presOf" srcId="{4AEA587C-3476-48AC-BD12-EDEC775B7424}" destId="{5E2B29ED-1804-4350-9D8E-BC392181CDE1}" srcOrd="1" destOrd="0" presId="urn:microsoft.com/office/officeart/2005/8/layout/vList4#3"/>
    <dgm:cxn modelId="{FCB002D0-E8CB-4AD5-BEC7-0149C0B3A34F}" srcId="{6EDD8CBC-27AF-43FB-BD88-E1138AB97FF7}" destId="{94E485F9-4BEB-4ACE-B7E0-95E55127635C}" srcOrd="5" destOrd="0" parTransId="{5147E026-AADF-49AE-AB09-FC5A43469C3F}" sibTransId="{050574AC-EA41-46BC-8AAF-E080C0939FBD}"/>
    <dgm:cxn modelId="{5D4E3DAE-6D43-4DE8-A9BC-5064D139CA7B}" type="presOf" srcId="{7D129E5A-775F-4A63-BB59-1774D29C12E1}" destId="{13A86398-A0A9-4875-A4DE-1798D14C2D99}" srcOrd="1" destOrd="0" presId="urn:microsoft.com/office/officeart/2005/8/layout/vList4#3"/>
    <dgm:cxn modelId="{FD4F3570-CEAC-44BD-B64B-B0E954C3099E}" type="presOf" srcId="{29AE95A7-EFF5-4EBF-B3F9-E7772F6CAD14}" destId="{848438DF-3F23-4FD6-97BF-C489E193A339}" srcOrd="0" destOrd="0" presId="urn:microsoft.com/office/officeart/2005/8/layout/vList4#3"/>
    <dgm:cxn modelId="{60BFA016-9EBD-41E8-AB83-2F306CD088E3}" srcId="{6EDD8CBC-27AF-43FB-BD88-E1138AB97FF7}" destId="{4AEA587C-3476-48AC-BD12-EDEC775B7424}" srcOrd="0" destOrd="0" parTransId="{DD14096D-3031-4CF9-B68D-81D9A8289F7D}" sibTransId="{C421F735-9285-4737-82DA-EED79268DA0F}"/>
    <dgm:cxn modelId="{D1E28F82-EFDE-426A-8DA3-2EF98B6B339D}" type="presOf" srcId="{4AEA587C-3476-48AC-BD12-EDEC775B7424}" destId="{B895E920-A3C3-4854-A0A8-118396A2380D}" srcOrd="0" destOrd="0" presId="urn:microsoft.com/office/officeart/2005/8/layout/vList4#3"/>
    <dgm:cxn modelId="{0E232373-6436-4D1A-A2EB-D9B3BB821853}" type="presOf" srcId="{94E485F9-4BEB-4ACE-B7E0-95E55127635C}" destId="{6EA28E04-D251-474B-B1A3-9DC814F419DD}" srcOrd="1" destOrd="0" presId="urn:microsoft.com/office/officeart/2005/8/layout/vList4#3"/>
    <dgm:cxn modelId="{BEE32261-5E56-487E-B3AE-C83758922CB8}" type="presOf" srcId="{19A6BC9B-9102-43A6-86AF-896E20C79284}" destId="{F2B23B42-63E7-473C-B565-306FC0929E2C}" srcOrd="0" destOrd="0" presId="urn:microsoft.com/office/officeart/2005/8/layout/vList4#3"/>
    <dgm:cxn modelId="{C0890787-956C-4349-88BE-1D97716FF18C}" srcId="{6EDD8CBC-27AF-43FB-BD88-E1138AB97FF7}" destId="{19A6BC9B-9102-43A6-86AF-896E20C79284}" srcOrd="2" destOrd="0" parTransId="{9774E12D-CF26-4661-AAC1-5066F4631DCC}" sibTransId="{CCE171FE-EAB0-43C3-950E-46B79E0B1583}"/>
    <dgm:cxn modelId="{AF5E598F-9A0F-4951-9331-3392793B0699}" type="presOf" srcId="{94E485F9-4BEB-4ACE-B7E0-95E55127635C}" destId="{60FCC9A0-19C8-4B65-89F1-0AE218065FD2}" srcOrd="0" destOrd="0" presId="urn:microsoft.com/office/officeart/2005/8/layout/vList4#3"/>
    <dgm:cxn modelId="{49BF2916-1B36-42E1-ACAA-5BCC50476E5E}" srcId="{6EDD8CBC-27AF-43FB-BD88-E1138AB97FF7}" destId="{29AE95A7-EFF5-4EBF-B3F9-E7772F6CAD14}" srcOrd="4" destOrd="0" parTransId="{95DB38C8-3279-443D-8CE4-F7D37A95D9EE}" sibTransId="{2C9C9484-5D87-4E9A-9522-42890124BDCF}"/>
    <dgm:cxn modelId="{FE01872C-25B1-49B2-869B-182AD4B5E367}" type="presOf" srcId="{7D129E5A-775F-4A63-BB59-1774D29C12E1}" destId="{B8E89804-FF25-46FB-B8CD-FAD4AC4075FE}" srcOrd="0" destOrd="0" presId="urn:microsoft.com/office/officeart/2005/8/layout/vList4#3"/>
    <dgm:cxn modelId="{F5250F55-24E6-4477-804E-B08CF326EE4C}" type="presParOf" srcId="{B1DA3E30-2859-40EF-B438-CA46D1B2BB26}" destId="{479167CE-0F01-47B0-8CB8-13DE8296428E}" srcOrd="0" destOrd="0" presId="urn:microsoft.com/office/officeart/2005/8/layout/vList4#3"/>
    <dgm:cxn modelId="{09E85532-C020-42F6-BF82-A2A176311BC4}" type="presParOf" srcId="{479167CE-0F01-47B0-8CB8-13DE8296428E}" destId="{B895E920-A3C3-4854-A0A8-118396A2380D}" srcOrd="0" destOrd="0" presId="urn:microsoft.com/office/officeart/2005/8/layout/vList4#3"/>
    <dgm:cxn modelId="{9AA1D67C-1B87-4154-9E74-5A1AEF1D0FA3}" type="presParOf" srcId="{479167CE-0F01-47B0-8CB8-13DE8296428E}" destId="{883B5438-091F-4F2F-9EFF-0A0A86CE4348}" srcOrd="1" destOrd="0" presId="urn:microsoft.com/office/officeart/2005/8/layout/vList4#3"/>
    <dgm:cxn modelId="{A8E31AB0-408B-4A00-91F3-CC87D3DB2255}" type="presParOf" srcId="{479167CE-0F01-47B0-8CB8-13DE8296428E}" destId="{5E2B29ED-1804-4350-9D8E-BC392181CDE1}" srcOrd="2" destOrd="0" presId="urn:microsoft.com/office/officeart/2005/8/layout/vList4#3"/>
    <dgm:cxn modelId="{7110A9FD-E200-4445-BF75-AD646FA54D72}" type="presParOf" srcId="{B1DA3E30-2859-40EF-B438-CA46D1B2BB26}" destId="{83BAD67A-131D-41EC-9766-2DA5280342C7}" srcOrd="1" destOrd="0" presId="urn:microsoft.com/office/officeart/2005/8/layout/vList4#3"/>
    <dgm:cxn modelId="{6515CC36-8CEE-4CCD-9A86-9957E2D44E3A}" type="presParOf" srcId="{B1DA3E30-2859-40EF-B438-CA46D1B2BB26}" destId="{2EAFBA11-F3E3-4BF3-A507-BBCCFE3311CF}" srcOrd="2" destOrd="0" presId="urn:microsoft.com/office/officeart/2005/8/layout/vList4#3"/>
    <dgm:cxn modelId="{DEAA3536-AEC6-4D2B-8299-EF7BD649C64B}" type="presParOf" srcId="{2EAFBA11-F3E3-4BF3-A507-BBCCFE3311CF}" destId="{18A01141-BA35-4372-ACB8-59137D6B0157}" srcOrd="0" destOrd="0" presId="urn:microsoft.com/office/officeart/2005/8/layout/vList4#3"/>
    <dgm:cxn modelId="{95E3C2C4-ECE6-46A3-B89B-CE3846C0A9FF}" type="presParOf" srcId="{2EAFBA11-F3E3-4BF3-A507-BBCCFE3311CF}" destId="{C3416614-2C1A-4621-A837-3EDBB7E07E1D}" srcOrd="1" destOrd="0" presId="urn:microsoft.com/office/officeart/2005/8/layout/vList4#3"/>
    <dgm:cxn modelId="{B20CA0ED-F335-4D35-AD28-726EB76CAE8A}" type="presParOf" srcId="{2EAFBA11-F3E3-4BF3-A507-BBCCFE3311CF}" destId="{F1F3F0EE-259E-4E72-99D0-A7B71C21949F}" srcOrd="2" destOrd="0" presId="urn:microsoft.com/office/officeart/2005/8/layout/vList4#3"/>
    <dgm:cxn modelId="{7B38981F-7825-4CC4-B213-5404AF28B6B4}" type="presParOf" srcId="{B1DA3E30-2859-40EF-B438-CA46D1B2BB26}" destId="{17DADAAF-803B-407A-8D35-0E29A81CA8A6}" srcOrd="3" destOrd="0" presId="urn:microsoft.com/office/officeart/2005/8/layout/vList4#3"/>
    <dgm:cxn modelId="{1506B0C1-5130-45F4-A260-4E1CDA9FFDC6}" type="presParOf" srcId="{B1DA3E30-2859-40EF-B438-CA46D1B2BB26}" destId="{04B91C08-B78E-4C75-A65A-969C2061EEAA}" srcOrd="4" destOrd="0" presId="urn:microsoft.com/office/officeart/2005/8/layout/vList4#3"/>
    <dgm:cxn modelId="{163D9304-2959-4682-BC79-83279EB3506A}" type="presParOf" srcId="{04B91C08-B78E-4C75-A65A-969C2061EEAA}" destId="{F2B23B42-63E7-473C-B565-306FC0929E2C}" srcOrd="0" destOrd="0" presId="urn:microsoft.com/office/officeart/2005/8/layout/vList4#3"/>
    <dgm:cxn modelId="{1DD47B4D-DF98-458D-9D6D-767725812C52}" type="presParOf" srcId="{04B91C08-B78E-4C75-A65A-969C2061EEAA}" destId="{69285974-1CAE-4557-AEBA-F92D270FCEA6}" srcOrd="1" destOrd="0" presId="urn:microsoft.com/office/officeart/2005/8/layout/vList4#3"/>
    <dgm:cxn modelId="{955C832E-39ED-4B15-8A0C-7D2DEA81C5AF}" type="presParOf" srcId="{04B91C08-B78E-4C75-A65A-969C2061EEAA}" destId="{7FB6A43C-6668-423A-A110-802A181F6D79}" srcOrd="2" destOrd="0" presId="urn:microsoft.com/office/officeart/2005/8/layout/vList4#3"/>
    <dgm:cxn modelId="{30268038-A3D6-4620-90F5-A5A05D2BF2C3}" type="presParOf" srcId="{B1DA3E30-2859-40EF-B438-CA46D1B2BB26}" destId="{F908A66C-908A-4E17-BD5C-9318E25A0E1F}" srcOrd="5" destOrd="0" presId="urn:microsoft.com/office/officeart/2005/8/layout/vList4#3"/>
    <dgm:cxn modelId="{FF0FE91E-353B-4DD7-A980-BC4CCD481271}" type="presParOf" srcId="{B1DA3E30-2859-40EF-B438-CA46D1B2BB26}" destId="{F1B8989D-1F7C-4FE1-9C90-B6D7E74E0534}" srcOrd="6" destOrd="0" presId="urn:microsoft.com/office/officeart/2005/8/layout/vList4#3"/>
    <dgm:cxn modelId="{F7EB514C-90CA-48B2-8D18-14B1E0A264ED}" type="presParOf" srcId="{F1B8989D-1F7C-4FE1-9C90-B6D7E74E0534}" destId="{B8E89804-FF25-46FB-B8CD-FAD4AC4075FE}" srcOrd="0" destOrd="0" presId="urn:microsoft.com/office/officeart/2005/8/layout/vList4#3"/>
    <dgm:cxn modelId="{6445EC01-DAFC-4412-8889-29C7E53199C2}" type="presParOf" srcId="{F1B8989D-1F7C-4FE1-9C90-B6D7E74E0534}" destId="{294501FC-04C4-4BF7-BE2C-3B0ACB0FA563}" srcOrd="1" destOrd="0" presId="urn:microsoft.com/office/officeart/2005/8/layout/vList4#3"/>
    <dgm:cxn modelId="{707C4BB7-36EA-4CDE-AA07-98426A61DF33}" type="presParOf" srcId="{F1B8989D-1F7C-4FE1-9C90-B6D7E74E0534}" destId="{13A86398-A0A9-4875-A4DE-1798D14C2D99}" srcOrd="2" destOrd="0" presId="urn:microsoft.com/office/officeart/2005/8/layout/vList4#3"/>
    <dgm:cxn modelId="{31FD8892-7B69-4B44-B374-04E1B79C0DAA}" type="presParOf" srcId="{B1DA3E30-2859-40EF-B438-CA46D1B2BB26}" destId="{C9785AEA-0E22-45BF-92E7-9A3B55AA890D}" srcOrd="7" destOrd="0" presId="urn:microsoft.com/office/officeart/2005/8/layout/vList4#3"/>
    <dgm:cxn modelId="{4B72D5E6-6D3C-43E2-AF64-42B70572F7DF}" type="presParOf" srcId="{B1DA3E30-2859-40EF-B438-CA46D1B2BB26}" destId="{1C12F643-6803-4D32-AE42-2446EFE73F01}" srcOrd="8" destOrd="0" presId="urn:microsoft.com/office/officeart/2005/8/layout/vList4#3"/>
    <dgm:cxn modelId="{76D70829-0621-4516-A9D7-BA5889D250BE}" type="presParOf" srcId="{1C12F643-6803-4D32-AE42-2446EFE73F01}" destId="{848438DF-3F23-4FD6-97BF-C489E193A339}" srcOrd="0" destOrd="0" presId="urn:microsoft.com/office/officeart/2005/8/layout/vList4#3"/>
    <dgm:cxn modelId="{7403E062-46FF-44F1-B1F3-0A2ADEB63BB5}" type="presParOf" srcId="{1C12F643-6803-4D32-AE42-2446EFE73F01}" destId="{28DFDA67-3992-4C26-BDC7-A20055CCC4ED}" srcOrd="1" destOrd="0" presId="urn:microsoft.com/office/officeart/2005/8/layout/vList4#3"/>
    <dgm:cxn modelId="{641B28EF-76A0-4E9D-9DA5-2467F3DE5568}" type="presParOf" srcId="{1C12F643-6803-4D32-AE42-2446EFE73F01}" destId="{86D17D6F-85C8-40D0-AE06-B773506C1AF6}" srcOrd="2" destOrd="0" presId="urn:microsoft.com/office/officeart/2005/8/layout/vList4#3"/>
    <dgm:cxn modelId="{812DFCD4-0263-4FE3-AE89-05A5B43D4C7B}" type="presParOf" srcId="{B1DA3E30-2859-40EF-B438-CA46D1B2BB26}" destId="{A75A27FB-178E-4DED-B3B6-E4EB7501F8CB}" srcOrd="9" destOrd="0" presId="urn:microsoft.com/office/officeart/2005/8/layout/vList4#3"/>
    <dgm:cxn modelId="{48B3B0EE-6E62-4C3C-91F6-3A5A6A94377A}" type="presParOf" srcId="{B1DA3E30-2859-40EF-B438-CA46D1B2BB26}" destId="{BD362412-BCED-4D3C-8563-0F44FCD2BB15}" srcOrd="10" destOrd="0" presId="urn:microsoft.com/office/officeart/2005/8/layout/vList4#3"/>
    <dgm:cxn modelId="{8A686420-988D-43B7-ADAD-177C9D46AB6F}" type="presParOf" srcId="{BD362412-BCED-4D3C-8563-0F44FCD2BB15}" destId="{60FCC9A0-19C8-4B65-89F1-0AE218065FD2}" srcOrd="0" destOrd="0" presId="urn:microsoft.com/office/officeart/2005/8/layout/vList4#3"/>
    <dgm:cxn modelId="{525B0778-5F82-488E-8E06-B4557C9D0596}" type="presParOf" srcId="{BD362412-BCED-4D3C-8563-0F44FCD2BB15}" destId="{6589A2D0-02CF-4514-9BBB-A58EBB1C6943}" srcOrd="1" destOrd="0" presId="urn:microsoft.com/office/officeart/2005/8/layout/vList4#3"/>
    <dgm:cxn modelId="{0294258E-1658-47B4-B6B2-4D98FE2B54BD}" type="presParOf" srcId="{BD362412-BCED-4D3C-8563-0F44FCD2BB15}" destId="{6EA28E04-D251-474B-B1A3-9DC814F419DD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EDD8CBC-27AF-43FB-BD88-E1138AB97FF7}" type="doc">
      <dgm:prSet loTypeId="urn:microsoft.com/office/officeart/2005/8/layout/vList4#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EA587C-3476-48AC-BD12-EDEC775B7424}">
      <dgm:prSet phldrT="[Текст]" custT="1"/>
      <dgm:spPr/>
      <dgm:t>
        <a:bodyPr/>
        <a:lstStyle/>
        <a:p>
          <a:pPr marL="449263" indent="0" algn="l"/>
          <a:r>
            <a:rPr lang="ru-RU" sz="1400" b="1" dirty="0" err="1" smtClean="0"/>
            <a:t>Лиссант</a:t>
          </a:r>
          <a:endParaRPr lang="ru-RU" sz="1400" b="1" dirty="0"/>
        </a:p>
      </dgm:t>
    </dgm:pt>
    <dgm:pt modelId="{DD14096D-3031-4CF9-B68D-81D9A8289F7D}" type="parTrans" cxnId="{60BFA016-9EBD-41E8-AB83-2F306CD088E3}">
      <dgm:prSet/>
      <dgm:spPr/>
      <dgm:t>
        <a:bodyPr/>
        <a:lstStyle/>
        <a:p>
          <a:endParaRPr lang="ru-RU" sz="1100"/>
        </a:p>
      </dgm:t>
    </dgm:pt>
    <dgm:pt modelId="{C421F735-9285-4737-82DA-EED79268DA0F}" type="sibTrans" cxnId="{60BFA016-9EBD-41E8-AB83-2F306CD088E3}">
      <dgm:prSet/>
      <dgm:spPr/>
      <dgm:t>
        <a:bodyPr/>
        <a:lstStyle/>
        <a:p>
          <a:endParaRPr lang="ru-RU" sz="1100"/>
        </a:p>
      </dgm:t>
    </dgm:pt>
    <dgm:pt modelId="{19A6BC9B-9102-43A6-86AF-896E20C79284}">
      <dgm:prSet custT="1"/>
      <dgm:spPr/>
      <dgm:t>
        <a:bodyPr/>
        <a:lstStyle/>
        <a:p>
          <a:pPr marL="449263" indent="0" rtl="0"/>
          <a:r>
            <a:rPr lang="ru-RU" sz="1400" b="1" dirty="0" smtClean="0"/>
            <a:t>ГК "Электрощит"</a:t>
          </a:r>
        </a:p>
      </dgm:t>
    </dgm:pt>
    <dgm:pt modelId="{CCE171FE-EAB0-43C3-950E-46B79E0B1583}" type="sibTrans" cxnId="{C0890787-956C-4349-88BE-1D97716FF18C}">
      <dgm:prSet/>
      <dgm:spPr/>
      <dgm:t>
        <a:bodyPr/>
        <a:lstStyle/>
        <a:p>
          <a:endParaRPr lang="ru-RU" sz="1100"/>
        </a:p>
      </dgm:t>
    </dgm:pt>
    <dgm:pt modelId="{9774E12D-CF26-4661-AAC1-5066F4631DCC}" type="parTrans" cxnId="{C0890787-956C-4349-88BE-1D97716FF18C}">
      <dgm:prSet/>
      <dgm:spPr/>
      <dgm:t>
        <a:bodyPr/>
        <a:lstStyle/>
        <a:p>
          <a:endParaRPr lang="ru-RU" sz="1100"/>
        </a:p>
      </dgm:t>
    </dgm:pt>
    <dgm:pt modelId="{DF51CE6F-076D-49FB-9004-7638D7C292A9}">
      <dgm:prSet phldrT="[Текст]" custT="1"/>
      <dgm:spPr/>
      <dgm:t>
        <a:bodyPr/>
        <a:lstStyle/>
        <a:p>
          <a:pPr marL="449263" indent="0" algn="l"/>
          <a:r>
            <a:rPr lang="en-US" sz="1800" dirty="0" err="1" smtClean="0"/>
            <a:t>Ruukki</a:t>
          </a:r>
          <a:endParaRPr lang="ru-RU" sz="1800" dirty="0"/>
        </a:p>
      </dgm:t>
    </dgm:pt>
    <dgm:pt modelId="{84B9E90D-7AB5-41B9-9863-93CC9CD3BB7D}" type="parTrans" cxnId="{7C43C38D-01F4-4310-BC69-5F02045D058B}">
      <dgm:prSet/>
      <dgm:spPr/>
      <dgm:t>
        <a:bodyPr/>
        <a:lstStyle/>
        <a:p>
          <a:endParaRPr lang="ru-RU" sz="1400"/>
        </a:p>
      </dgm:t>
    </dgm:pt>
    <dgm:pt modelId="{22E40559-6DF7-4B2F-94B8-7F0F6CE982CF}" type="sibTrans" cxnId="{7C43C38D-01F4-4310-BC69-5F02045D058B}">
      <dgm:prSet/>
      <dgm:spPr/>
      <dgm:t>
        <a:bodyPr/>
        <a:lstStyle/>
        <a:p>
          <a:endParaRPr lang="ru-RU" sz="1400"/>
        </a:p>
      </dgm:t>
    </dgm:pt>
    <dgm:pt modelId="{63C487DD-5960-4D35-9255-052313BA1236}">
      <dgm:prSet custT="1"/>
      <dgm:spPr/>
      <dgm:t>
        <a:bodyPr/>
        <a:lstStyle/>
        <a:p>
          <a:pPr marL="447675" indent="0"/>
          <a:r>
            <a:rPr lang="ru-RU" sz="1400" b="1" dirty="0" smtClean="0"/>
            <a:t>ВЕСТА ПАРК</a:t>
          </a:r>
          <a:endParaRPr lang="ru-RU" sz="1400" b="1" dirty="0"/>
        </a:p>
      </dgm:t>
    </dgm:pt>
    <dgm:pt modelId="{DFB4EC3F-9DB1-4404-9F04-B230D85FB81D}" type="parTrans" cxnId="{02058E4D-0366-493A-BADA-5C758F393CD0}">
      <dgm:prSet/>
      <dgm:spPr/>
      <dgm:t>
        <a:bodyPr/>
        <a:lstStyle/>
        <a:p>
          <a:endParaRPr lang="ru-RU" sz="1400"/>
        </a:p>
      </dgm:t>
    </dgm:pt>
    <dgm:pt modelId="{FFA7885F-D273-4BFA-AD0E-4F3AF794D1D8}" type="sibTrans" cxnId="{02058E4D-0366-493A-BADA-5C758F393CD0}">
      <dgm:prSet/>
      <dgm:spPr/>
      <dgm:t>
        <a:bodyPr/>
        <a:lstStyle/>
        <a:p>
          <a:endParaRPr lang="ru-RU" sz="1400"/>
        </a:p>
      </dgm:t>
    </dgm:pt>
    <dgm:pt modelId="{0EDB56DA-1FB2-434F-B248-C007A874A3F8}">
      <dgm:prSet custT="1"/>
      <dgm:spPr/>
      <dgm:t>
        <a:bodyPr/>
        <a:lstStyle/>
        <a:p>
          <a:pPr marL="447675" indent="0"/>
          <a:r>
            <a:rPr lang="en-US" sz="1400" b="1" dirty="0" err="1" smtClean="0"/>
            <a:t>Paroc</a:t>
          </a:r>
          <a:endParaRPr lang="ru-RU" sz="1400" b="1" dirty="0"/>
        </a:p>
      </dgm:t>
    </dgm:pt>
    <dgm:pt modelId="{E2A57D3F-525F-4BB2-9D8C-CACDD2622E7E}" type="parTrans" cxnId="{9AA0AE23-D1BE-4A66-8123-5EB3A72FA519}">
      <dgm:prSet/>
      <dgm:spPr/>
      <dgm:t>
        <a:bodyPr/>
        <a:lstStyle/>
        <a:p>
          <a:endParaRPr lang="ru-RU" sz="1400"/>
        </a:p>
      </dgm:t>
    </dgm:pt>
    <dgm:pt modelId="{9A19C3A6-6D94-486C-8245-A89D00E3A200}" type="sibTrans" cxnId="{9AA0AE23-D1BE-4A66-8123-5EB3A72FA519}">
      <dgm:prSet/>
      <dgm:spPr/>
      <dgm:t>
        <a:bodyPr/>
        <a:lstStyle/>
        <a:p>
          <a:endParaRPr lang="ru-RU" sz="1400"/>
        </a:p>
      </dgm:t>
    </dgm:pt>
    <dgm:pt modelId="{061F4AE8-01B4-4642-872D-FDF1BCC66F6A}">
      <dgm:prSet custT="1"/>
      <dgm:spPr/>
      <dgm:t>
        <a:bodyPr/>
        <a:lstStyle/>
        <a:p>
          <a:pPr marL="447675" indent="0"/>
          <a:r>
            <a:rPr lang="ru-RU" sz="1400" b="1" dirty="0" smtClean="0"/>
            <a:t>ПСК Пулково</a:t>
          </a:r>
          <a:endParaRPr lang="ru-RU" sz="1400" b="1" dirty="0"/>
        </a:p>
      </dgm:t>
    </dgm:pt>
    <dgm:pt modelId="{ACD054AA-A662-4599-BBB1-230C13A2D594}" type="parTrans" cxnId="{CD4CBBB1-B223-47A3-A053-88D345409E43}">
      <dgm:prSet/>
      <dgm:spPr/>
      <dgm:t>
        <a:bodyPr/>
        <a:lstStyle/>
        <a:p>
          <a:endParaRPr lang="ru-RU" sz="1400"/>
        </a:p>
      </dgm:t>
    </dgm:pt>
    <dgm:pt modelId="{4985D151-585E-4C39-A16C-D2CA63EC4559}" type="sibTrans" cxnId="{CD4CBBB1-B223-47A3-A053-88D345409E43}">
      <dgm:prSet/>
      <dgm:spPr/>
      <dgm:t>
        <a:bodyPr/>
        <a:lstStyle/>
        <a:p>
          <a:endParaRPr lang="ru-RU" sz="1400"/>
        </a:p>
      </dgm:t>
    </dgm:pt>
    <dgm:pt modelId="{B1DA3E30-2859-40EF-B438-CA46D1B2BB26}" type="pres">
      <dgm:prSet presAssocID="{6EDD8CBC-27AF-43FB-BD88-E1138AB97FF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9167CE-0F01-47B0-8CB8-13DE8296428E}" type="pres">
      <dgm:prSet presAssocID="{4AEA587C-3476-48AC-BD12-EDEC775B7424}" presName="comp" presStyleCnt="0"/>
      <dgm:spPr/>
    </dgm:pt>
    <dgm:pt modelId="{B895E920-A3C3-4854-A0A8-118396A2380D}" type="pres">
      <dgm:prSet presAssocID="{4AEA587C-3476-48AC-BD12-EDEC775B7424}" presName="box" presStyleLbl="node1" presStyleIdx="0" presStyleCnt="6" custScaleX="99764" custLinFactNeighborX="449"/>
      <dgm:spPr/>
      <dgm:t>
        <a:bodyPr/>
        <a:lstStyle/>
        <a:p>
          <a:endParaRPr lang="ru-RU"/>
        </a:p>
      </dgm:t>
    </dgm:pt>
    <dgm:pt modelId="{883B5438-091F-4F2F-9EFF-0A0A86CE4348}" type="pres">
      <dgm:prSet presAssocID="{4AEA587C-3476-48AC-BD12-EDEC775B7424}" presName="img" presStyleLbl="fgImgPlace1" presStyleIdx="0" presStyleCnt="6" custScaleX="96226" custLinFactNeighborX="35574" custLinFactNeighborY="-5484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E2B29ED-1804-4350-9D8E-BC392181CDE1}" type="pres">
      <dgm:prSet presAssocID="{4AEA587C-3476-48AC-BD12-EDEC775B7424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AD67A-131D-41EC-9766-2DA5280342C7}" type="pres">
      <dgm:prSet presAssocID="{C421F735-9285-4737-82DA-EED79268DA0F}" presName="spacer" presStyleCnt="0"/>
      <dgm:spPr/>
    </dgm:pt>
    <dgm:pt modelId="{2EAFBA11-F3E3-4BF3-A507-BBCCFE3311CF}" type="pres">
      <dgm:prSet presAssocID="{DF51CE6F-076D-49FB-9004-7638D7C292A9}" presName="comp" presStyleCnt="0"/>
      <dgm:spPr/>
    </dgm:pt>
    <dgm:pt modelId="{18A01141-BA35-4372-ACB8-59137D6B0157}" type="pres">
      <dgm:prSet presAssocID="{DF51CE6F-076D-49FB-9004-7638D7C292A9}" presName="box" presStyleLbl="node1" presStyleIdx="1" presStyleCnt="6" custScaleX="99783" custLinFactNeighborX="-898"/>
      <dgm:spPr/>
      <dgm:t>
        <a:bodyPr/>
        <a:lstStyle/>
        <a:p>
          <a:endParaRPr lang="ru-RU"/>
        </a:p>
      </dgm:t>
    </dgm:pt>
    <dgm:pt modelId="{C3416614-2C1A-4621-A837-3EDBB7E07E1D}" type="pres">
      <dgm:prSet presAssocID="{DF51CE6F-076D-49FB-9004-7638D7C292A9}" presName="img" presStyleLbl="fgImgPlace1" presStyleIdx="1" presStyleCnt="6" custScaleX="135905" custLinFactNeighborX="3306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1F3F0EE-259E-4E72-99D0-A7B71C21949F}" type="pres">
      <dgm:prSet presAssocID="{DF51CE6F-076D-49FB-9004-7638D7C292A9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ADAAF-803B-407A-8D35-0E29A81CA8A6}" type="pres">
      <dgm:prSet presAssocID="{22E40559-6DF7-4B2F-94B8-7F0F6CE982CF}" presName="spacer" presStyleCnt="0"/>
      <dgm:spPr/>
    </dgm:pt>
    <dgm:pt modelId="{04B91C08-B78E-4C75-A65A-969C2061EEAA}" type="pres">
      <dgm:prSet presAssocID="{19A6BC9B-9102-43A6-86AF-896E20C79284}" presName="comp" presStyleCnt="0"/>
      <dgm:spPr/>
    </dgm:pt>
    <dgm:pt modelId="{F2B23B42-63E7-473C-B565-306FC0929E2C}" type="pres">
      <dgm:prSet presAssocID="{19A6BC9B-9102-43A6-86AF-896E20C79284}" presName="box" presStyleLbl="node1" presStyleIdx="2" presStyleCnt="6" custScaleX="100000" custLinFactNeighborX="-941"/>
      <dgm:spPr/>
      <dgm:t>
        <a:bodyPr/>
        <a:lstStyle/>
        <a:p>
          <a:endParaRPr lang="ru-RU"/>
        </a:p>
      </dgm:t>
    </dgm:pt>
    <dgm:pt modelId="{69285974-1CAE-4557-AEBA-F92D270FCEA6}" type="pres">
      <dgm:prSet presAssocID="{19A6BC9B-9102-43A6-86AF-896E20C79284}" presName="img" presStyleLbl="fgImgPlace1" presStyleIdx="2" presStyleCnt="6" custScaleX="140018" custLinFactNeighborX="35626" custLinFactNeighborY="-1828"/>
      <dgm:spPr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FB6A43C-6668-423A-A110-802A181F6D79}" type="pres">
      <dgm:prSet presAssocID="{19A6BC9B-9102-43A6-86AF-896E20C79284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F423F-5412-4644-90B4-A90E5AD3D19F}" type="pres">
      <dgm:prSet presAssocID="{CCE171FE-EAB0-43C3-950E-46B79E0B1583}" presName="spacer" presStyleCnt="0"/>
      <dgm:spPr/>
    </dgm:pt>
    <dgm:pt modelId="{B925A6F9-8604-456F-A719-50993FDDCA03}" type="pres">
      <dgm:prSet presAssocID="{63C487DD-5960-4D35-9255-052313BA1236}" presName="comp" presStyleCnt="0"/>
      <dgm:spPr/>
    </dgm:pt>
    <dgm:pt modelId="{3A5A1590-D2F9-4BCF-A7B2-E6276119C584}" type="pres">
      <dgm:prSet presAssocID="{63C487DD-5960-4D35-9255-052313BA1236}" presName="box" presStyleLbl="node1" presStyleIdx="3" presStyleCnt="6" custLinFactNeighborX="-662"/>
      <dgm:spPr/>
      <dgm:t>
        <a:bodyPr/>
        <a:lstStyle/>
        <a:p>
          <a:endParaRPr lang="ru-RU"/>
        </a:p>
      </dgm:t>
    </dgm:pt>
    <dgm:pt modelId="{7946814F-F8E3-40A9-A438-700300C5AEDB}" type="pres">
      <dgm:prSet presAssocID="{63C487DD-5960-4D35-9255-052313BA1236}" presName="img" presStyleLbl="fgImgPlace1" presStyleIdx="3" presStyleCnt="6" custScaleX="129829" custLinFactNeighborX="3471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856527-E3B8-467F-A61B-970AC218F824}" type="pres">
      <dgm:prSet presAssocID="{63C487DD-5960-4D35-9255-052313BA1236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9E2B1A-DBA7-414B-A2DF-A684B5E28296}" type="pres">
      <dgm:prSet presAssocID="{FFA7885F-D273-4BFA-AD0E-4F3AF794D1D8}" presName="spacer" presStyleCnt="0"/>
      <dgm:spPr/>
    </dgm:pt>
    <dgm:pt modelId="{DB58136D-71E4-4019-BF70-B398AD1DDFAD}" type="pres">
      <dgm:prSet presAssocID="{061F4AE8-01B4-4642-872D-FDF1BCC66F6A}" presName="comp" presStyleCnt="0"/>
      <dgm:spPr/>
    </dgm:pt>
    <dgm:pt modelId="{9760FE21-69B8-4B50-A1D7-C25BBE92ACD6}" type="pres">
      <dgm:prSet presAssocID="{061F4AE8-01B4-4642-872D-FDF1BCC66F6A}" presName="box" presStyleLbl="node1" presStyleIdx="4" presStyleCnt="6"/>
      <dgm:spPr/>
      <dgm:t>
        <a:bodyPr/>
        <a:lstStyle/>
        <a:p>
          <a:endParaRPr lang="ru-RU"/>
        </a:p>
      </dgm:t>
    </dgm:pt>
    <dgm:pt modelId="{F5028088-D254-4A90-9E04-99A3F00A806E}" type="pres">
      <dgm:prSet presAssocID="{061F4AE8-01B4-4642-872D-FDF1BCC66F6A}" presName="img" presStyleLbl="fgImgPlace1" presStyleIdx="4" presStyleCnt="6" custScaleX="60566" custLinFactNeighborX="33061" custLinFactNeighborY="-3123"/>
      <dgm:spPr>
        <a:blipFill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1A54A0C-465A-42BA-9C2C-E29C9E25034B}" type="pres">
      <dgm:prSet presAssocID="{061F4AE8-01B4-4642-872D-FDF1BCC66F6A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466F1-D869-428C-A21A-639DF7DA2664}" type="pres">
      <dgm:prSet presAssocID="{4985D151-585E-4C39-A16C-D2CA63EC4559}" presName="spacer" presStyleCnt="0"/>
      <dgm:spPr/>
    </dgm:pt>
    <dgm:pt modelId="{39CEC41F-6714-47DE-8647-040A9327C308}" type="pres">
      <dgm:prSet presAssocID="{0EDB56DA-1FB2-434F-B248-C007A874A3F8}" presName="comp" presStyleCnt="0"/>
      <dgm:spPr/>
    </dgm:pt>
    <dgm:pt modelId="{48F7B6ED-895A-4695-BFB1-A3E5EDDAAD24}" type="pres">
      <dgm:prSet presAssocID="{0EDB56DA-1FB2-434F-B248-C007A874A3F8}" presName="box" presStyleLbl="node1" presStyleIdx="5" presStyleCnt="6"/>
      <dgm:spPr/>
      <dgm:t>
        <a:bodyPr/>
        <a:lstStyle/>
        <a:p>
          <a:endParaRPr lang="ru-RU"/>
        </a:p>
      </dgm:t>
    </dgm:pt>
    <dgm:pt modelId="{B99438BA-6017-4831-815B-978417ADBDAC}" type="pres">
      <dgm:prSet presAssocID="{0EDB56DA-1FB2-434F-B248-C007A874A3F8}" presName="img" presStyleLbl="fgImgPlace1" presStyleIdx="5" presStyleCnt="6" custScaleX="138742" custLinFactNeighborX="31407"/>
      <dgm:spPr>
        <a:blipFill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057F932-AEEA-48B3-A58B-E1D71D5B6836}" type="pres">
      <dgm:prSet presAssocID="{0EDB56DA-1FB2-434F-B248-C007A874A3F8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55415D-CDCE-46C2-89E6-9B960AA2994A}" type="presOf" srcId="{63C487DD-5960-4D35-9255-052313BA1236}" destId="{4C856527-E3B8-467F-A61B-970AC218F824}" srcOrd="1" destOrd="0" presId="urn:microsoft.com/office/officeart/2005/8/layout/vList4#4"/>
    <dgm:cxn modelId="{E89FB86D-E87F-4375-AFFA-DCAB41FB2900}" type="presOf" srcId="{0EDB56DA-1FB2-434F-B248-C007A874A3F8}" destId="{5057F932-AEEA-48B3-A58B-E1D71D5B6836}" srcOrd="1" destOrd="0" presId="urn:microsoft.com/office/officeart/2005/8/layout/vList4#4"/>
    <dgm:cxn modelId="{5D002D8C-968E-4DDB-A766-4672A19002C6}" type="presOf" srcId="{0EDB56DA-1FB2-434F-B248-C007A874A3F8}" destId="{48F7B6ED-895A-4695-BFB1-A3E5EDDAAD24}" srcOrd="0" destOrd="0" presId="urn:microsoft.com/office/officeart/2005/8/layout/vList4#4"/>
    <dgm:cxn modelId="{9AA0AE23-D1BE-4A66-8123-5EB3A72FA519}" srcId="{6EDD8CBC-27AF-43FB-BD88-E1138AB97FF7}" destId="{0EDB56DA-1FB2-434F-B248-C007A874A3F8}" srcOrd="5" destOrd="0" parTransId="{E2A57D3F-525F-4BB2-9D8C-CACDD2622E7E}" sibTransId="{9A19C3A6-6D94-486C-8245-A89D00E3A200}"/>
    <dgm:cxn modelId="{CD4CBBB1-B223-47A3-A053-88D345409E43}" srcId="{6EDD8CBC-27AF-43FB-BD88-E1138AB97FF7}" destId="{061F4AE8-01B4-4642-872D-FDF1BCC66F6A}" srcOrd="4" destOrd="0" parTransId="{ACD054AA-A662-4599-BBB1-230C13A2D594}" sibTransId="{4985D151-585E-4C39-A16C-D2CA63EC4559}"/>
    <dgm:cxn modelId="{184070F4-9310-46B1-8BDA-715EF5CEF66B}" type="presOf" srcId="{63C487DD-5960-4D35-9255-052313BA1236}" destId="{3A5A1590-D2F9-4BCF-A7B2-E6276119C584}" srcOrd="0" destOrd="0" presId="urn:microsoft.com/office/officeart/2005/8/layout/vList4#4"/>
    <dgm:cxn modelId="{3CF47BBA-8555-4792-9E6A-9500B7258C89}" type="presOf" srcId="{061F4AE8-01B4-4642-872D-FDF1BCC66F6A}" destId="{9760FE21-69B8-4B50-A1D7-C25BBE92ACD6}" srcOrd="0" destOrd="0" presId="urn:microsoft.com/office/officeart/2005/8/layout/vList4#4"/>
    <dgm:cxn modelId="{7C12295C-884E-4B26-AB71-76ECE92991D0}" type="presOf" srcId="{6EDD8CBC-27AF-43FB-BD88-E1138AB97FF7}" destId="{B1DA3E30-2859-40EF-B438-CA46D1B2BB26}" srcOrd="0" destOrd="0" presId="urn:microsoft.com/office/officeart/2005/8/layout/vList4#4"/>
    <dgm:cxn modelId="{01CF6166-B851-4928-AE7C-8E3A30A8ABC1}" type="presOf" srcId="{4AEA587C-3476-48AC-BD12-EDEC775B7424}" destId="{5E2B29ED-1804-4350-9D8E-BC392181CDE1}" srcOrd="1" destOrd="0" presId="urn:microsoft.com/office/officeart/2005/8/layout/vList4#4"/>
    <dgm:cxn modelId="{E20DF509-69C6-4710-AFCD-9C81B00039DE}" type="presOf" srcId="{19A6BC9B-9102-43A6-86AF-896E20C79284}" destId="{F2B23B42-63E7-473C-B565-306FC0929E2C}" srcOrd="0" destOrd="0" presId="urn:microsoft.com/office/officeart/2005/8/layout/vList4#4"/>
    <dgm:cxn modelId="{C0890787-956C-4349-88BE-1D97716FF18C}" srcId="{6EDD8CBC-27AF-43FB-BD88-E1138AB97FF7}" destId="{19A6BC9B-9102-43A6-86AF-896E20C79284}" srcOrd="2" destOrd="0" parTransId="{9774E12D-CF26-4661-AAC1-5066F4631DCC}" sibTransId="{CCE171FE-EAB0-43C3-950E-46B79E0B1583}"/>
    <dgm:cxn modelId="{60BFA016-9EBD-41E8-AB83-2F306CD088E3}" srcId="{6EDD8CBC-27AF-43FB-BD88-E1138AB97FF7}" destId="{4AEA587C-3476-48AC-BD12-EDEC775B7424}" srcOrd="0" destOrd="0" parTransId="{DD14096D-3031-4CF9-B68D-81D9A8289F7D}" sibTransId="{C421F735-9285-4737-82DA-EED79268DA0F}"/>
    <dgm:cxn modelId="{02058E4D-0366-493A-BADA-5C758F393CD0}" srcId="{6EDD8CBC-27AF-43FB-BD88-E1138AB97FF7}" destId="{63C487DD-5960-4D35-9255-052313BA1236}" srcOrd="3" destOrd="0" parTransId="{DFB4EC3F-9DB1-4404-9F04-B230D85FB81D}" sibTransId="{FFA7885F-D273-4BFA-AD0E-4F3AF794D1D8}"/>
    <dgm:cxn modelId="{CAC19FB5-143A-4AEC-8B19-0804D562C9D5}" type="presOf" srcId="{DF51CE6F-076D-49FB-9004-7638D7C292A9}" destId="{18A01141-BA35-4372-ACB8-59137D6B0157}" srcOrd="0" destOrd="0" presId="urn:microsoft.com/office/officeart/2005/8/layout/vList4#4"/>
    <dgm:cxn modelId="{4E6FD7D9-3C7B-41CD-A43C-090693B953D7}" type="presOf" srcId="{061F4AE8-01B4-4642-872D-FDF1BCC66F6A}" destId="{91A54A0C-465A-42BA-9C2C-E29C9E25034B}" srcOrd="1" destOrd="0" presId="urn:microsoft.com/office/officeart/2005/8/layout/vList4#4"/>
    <dgm:cxn modelId="{7C43C38D-01F4-4310-BC69-5F02045D058B}" srcId="{6EDD8CBC-27AF-43FB-BD88-E1138AB97FF7}" destId="{DF51CE6F-076D-49FB-9004-7638D7C292A9}" srcOrd="1" destOrd="0" parTransId="{84B9E90D-7AB5-41B9-9863-93CC9CD3BB7D}" sibTransId="{22E40559-6DF7-4B2F-94B8-7F0F6CE982CF}"/>
    <dgm:cxn modelId="{4F2989CF-DEA4-4573-AA47-827DE40F8FD8}" type="presOf" srcId="{DF51CE6F-076D-49FB-9004-7638D7C292A9}" destId="{F1F3F0EE-259E-4E72-99D0-A7B71C21949F}" srcOrd="1" destOrd="0" presId="urn:microsoft.com/office/officeart/2005/8/layout/vList4#4"/>
    <dgm:cxn modelId="{313059E6-D493-4BE5-888C-BFB4A56EBB30}" type="presOf" srcId="{19A6BC9B-9102-43A6-86AF-896E20C79284}" destId="{7FB6A43C-6668-423A-A110-802A181F6D79}" srcOrd="1" destOrd="0" presId="urn:microsoft.com/office/officeart/2005/8/layout/vList4#4"/>
    <dgm:cxn modelId="{3A2BBFDF-15A4-4727-9BCB-E886309D4DB7}" type="presOf" srcId="{4AEA587C-3476-48AC-BD12-EDEC775B7424}" destId="{B895E920-A3C3-4854-A0A8-118396A2380D}" srcOrd="0" destOrd="0" presId="urn:microsoft.com/office/officeart/2005/8/layout/vList4#4"/>
    <dgm:cxn modelId="{0CA3CFDE-BEFB-4127-8D05-5F895B6B42B6}" type="presParOf" srcId="{B1DA3E30-2859-40EF-B438-CA46D1B2BB26}" destId="{479167CE-0F01-47B0-8CB8-13DE8296428E}" srcOrd="0" destOrd="0" presId="urn:microsoft.com/office/officeart/2005/8/layout/vList4#4"/>
    <dgm:cxn modelId="{556E355D-9FC3-4A52-962B-1AF928AEA388}" type="presParOf" srcId="{479167CE-0F01-47B0-8CB8-13DE8296428E}" destId="{B895E920-A3C3-4854-A0A8-118396A2380D}" srcOrd="0" destOrd="0" presId="urn:microsoft.com/office/officeart/2005/8/layout/vList4#4"/>
    <dgm:cxn modelId="{88C07A02-7AEE-4C50-B015-CF302FF81C29}" type="presParOf" srcId="{479167CE-0F01-47B0-8CB8-13DE8296428E}" destId="{883B5438-091F-4F2F-9EFF-0A0A86CE4348}" srcOrd="1" destOrd="0" presId="urn:microsoft.com/office/officeart/2005/8/layout/vList4#4"/>
    <dgm:cxn modelId="{6A685EE7-62D1-45EF-B10B-BC26BEAB069A}" type="presParOf" srcId="{479167CE-0F01-47B0-8CB8-13DE8296428E}" destId="{5E2B29ED-1804-4350-9D8E-BC392181CDE1}" srcOrd="2" destOrd="0" presId="urn:microsoft.com/office/officeart/2005/8/layout/vList4#4"/>
    <dgm:cxn modelId="{6F84BE81-ACCB-481A-855E-EA5F4818DCED}" type="presParOf" srcId="{B1DA3E30-2859-40EF-B438-CA46D1B2BB26}" destId="{83BAD67A-131D-41EC-9766-2DA5280342C7}" srcOrd="1" destOrd="0" presId="urn:microsoft.com/office/officeart/2005/8/layout/vList4#4"/>
    <dgm:cxn modelId="{15D6679A-0118-40AA-840C-E49CA3085EE1}" type="presParOf" srcId="{B1DA3E30-2859-40EF-B438-CA46D1B2BB26}" destId="{2EAFBA11-F3E3-4BF3-A507-BBCCFE3311CF}" srcOrd="2" destOrd="0" presId="urn:microsoft.com/office/officeart/2005/8/layout/vList4#4"/>
    <dgm:cxn modelId="{FC590A34-45C8-4841-8CAC-F0A850A038EF}" type="presParOf" srcId="{2EAFBA11-F3E3-4BF3-A507-BBCCFE3311CF}" destId="{18A01141-BA35-4372-ACB8-59137D6B0157}" srcOrd="0" destOrd="0" presId="urn:microsoft.com/office/officeart/2005/8/layout/vList4#4"/>
    <dgm:cxn modelId="{815A872A-4F85-4A23-AAEE-F3469A10C024}" type="presParOf" srcId="{2EAFBA11-F3E3-4BF3-A507-BBCCFE3311CF}" destId="{C3416614-2C1A-4621-A837-3EDBB7E07E1D}" srcOrd="1" destOrd="0" presId="urn:microsoft.com/office/officeart/2005/8/layout/vList4#4"/>
    <dgm:cxn modelId="{91F46A19-F28F-490F-A332-D2AF0CD7060D}" type="presParOf" srcId="{2EAFBA11-F3E3-4BF3-A507-BBCCFE3311CF}" destId="{F1F3F0EE-259E-4E72-99D0-A7B71C21949F}" srcOrd="2" destOrd="0" presId="urn:microsoft.com/office/officeart/2005/8/layout/vList4#4"/>
    <dgm:cxn modelId="{ED0CC993-2CE8-41D5-868A-C496A4E5E35F}" type="presParOf" srcId="{B1DA3E30-2859-40EF-B438-CA46D1B2BB26}" destId="{17DADAAF-803B-407A-8D35-0E29A81CA8A6}" srcOrd="3" destOrd="0" presId="urn:microsoft.com/office/officeart/2005/8/layout/vList4#4"/>
    <dgm:cxn modelId="{BDC04801-0124-4527-8FED-C2EA91D60D5C}" type="presParOf" srcId="{B1DA3E30-2859-40EF-B438-CA46D1B2BB26}" destId="{04B91C08-B78E-4C75-A65A-969C2061EEAA}" srcOrd="4" destOrd="0" presId="urn:microsoft.com/office/officeart/2005/8/layout/vList4#4"/>
    <dgm:cxn modelId="{27FABFD1-DC37-48C1-9808-7D5DBF895D04}" type="presParOf" srcId="{04B91C08-B78E-4C75-A65A-969C2061EEAA}" destId="{F2B23B42-63E7-473C-B565-306FC0929E2C}" srcOrd="0" destOrd="0" presId="urn:microsoft.com/office/officeart/2005/8/layout/vList4#4"/>
    <dgm:cxn modelId="{6204A0A3-2B29-4CD6-BBA8-76C650250EDE}" type="presParOf" srcId="{04B91C08-B78E-4C75-A65A-969C2061EEAA}" destId="{69285974-1CAE-4557-AEBA-F92D270FCEA6}" srcOrd="1" destOrd="0" presId="urn:microsoft.com/office/officeart/2005/8/layout/vList4#4"/>
    <dgm:cxn modelId="{667101AD-FE1A-4F55-993C-BBE8A5345B87}" type="presParOf" srcId="{04B91C08-B78E-4C75-A65A-969C2061EEAA}" destId="{7FB6A43C-6668-423A-A110-802A181F6D79}" srcOrd="2" destOrd="0" presId="urn:microsoft.com/office/officeart/2005/8/layout/vList4#4"/>
    <dgm:cxn modelId="{2B4AC9F2-FC34-47EA-B921-7A43BFB3CF8E}" type="presParOf" srcId="{B1DA3E30-2859-40EF-B438-CA46D1B2BB26}" destId="{1D5F423F-5412-4644-90B4-A90E5AD3D19F}" srcOrd="5" destOrd="0" presId="urn:microsoft.com/office/officeart/2005/8/layout/vList4#4"/>
    <dgm:cxn modelId="{EC446A8D-C566-4C83-8044-90D5B2A68A6B}" type="presParOf" srcId="{B1DA3E30-2859-40EF-B438-CA46D1B2BB26}" destId="{B925A6F9-8604-456F-A719-50993FDDCA03}" srcOrd="6" destOrd="0" presId="urn:microsoft.com/office/officeart/2005/8/layout/vList4#4"/>
    <dgm:cxn modelId="{E16B1757-BA33-4F02-8C6A-FC60AC1E58D1}" type="presParOf" srcId="{B925A6F9-8604-456F-A719-50993FDDCA03}" destId="{3A5A1590-D2F9-4BCF-A7B2-E6276119C584}" srcOrd="0" destOrd="0" presId="urn:microsoft.com/office/officeart/2005/8/layout/vList4#4"/>
    <dgm:cxn modelId="{5B64B8BF-B3E4-433F-8327-64FA7F4DB6C5}" type="presParOf" srcId="{B925A6F9-8604-456F-A719-50993FDDCA03}" destId="{7946814F-F8E3-40A9-A438-700300C5AEDB}" srcOrd="1" destOrd="0" presId="urn:microsoft.com/office/officeart/2005/8/layout/vList4#4"/>
    <dgm:cxn modelId="{4E967637-B1DD-45B4-A1A9-4B0042046EA4}" type="presParOf" srcId="{B925A6F9-8604-456F-A719-50993FDDCA03}" destId="{4C856527-E3B8-467F-A61B-970AC218F824}" srcOrd="2" destOrd="0" presId="urn:microsoft.com/office/officeart/2005/8/layout/vList4#4"/>
    <dgm:cxn modelId="{9A093C3C-0C13-4062-A8BD-C4345240EC46}" type="presParOf" srcId="{B1DA3E30-2859-40EF-B438-CA46D1B2BB26}" destId="{F69E2B1A-DBA7-414B-A2DF-A684B5E28296}" srcOrd="7" destOrd="0" presId="urn:microsoft.com/office/officeart/2005/8/layout/vList4#4"/>
    <dgm:cxn modelId="{650A17BB-41A3-4F84-8A4C-45A716598B0A}" type="presParOf" srcId="{B1DA3E30-2859-40EF-B438-CA46D1B2BB26}" destId="{DB58136D-71E4-4019-BF70-B398AD1DDFAD}" srcOrd="8" destOrd="0" presId="urn:microsoft.com/office/officeart/2005/8/layout/vList4#4"/>
    <dgm:cxn modelId="{567F4B17-4A4D-4BF5-96EB-A2542B9E6549}" type="presParOf" srcId="{DB58136D-71E4-4019-BF70-B398AD1DDFAD}" destId="{9760FE21-69B8-4B50-A1D7-C25BBE92ACD6}" srcOrd="0" destOrd="0" presId="urn:microsoft.com/office/officeart/2005/8/layout/vList4#4"/>
    <dgm:cxn modelId="{231F517D-3143-4A7A-888F-E669AE8AD6DC}" type="presParOf" srcId="{DB58136D-71E4-4019-BF70-B398AD1DDFAD}" destId="{F5028088-D254-4A90-9E04-99A3F00A806E}" srcOrd="1" destOrd="0" presId="urn:microsoft.com/office/officeart/2005/8/layout/vList4#4"/>
    <dgm:cxn modelId="{CF5AEBD0-DC4F-4371-82C5-A219163D386D}" type="presParOf" srcId="{DB58136D-71E4-4019-BF70-B398AD1DDFAD}" destId="{91A54A0C-465A-42BA-9C2C-E29C9E25034B}" srcOrd="2" destOrd="0" presId="urn:microsoft.com/office/officeart/2005/8/layout/vList4#4"/>
    <dgm:cxn modelId="{F7C34649-E017-4B34-95E6-6F3B3A28A1AD}" type="presParOf" srcId="{B1DA3E30-2859-40EF-B438-CA46D1B2BB26}" destId="{690466F1-D869-428C-A21A-639DF7DA2664}" srcOrd="9" destOrd="0" presId="urn:microsoft.com/office/officeart/2005/8/layout/vList4#4"/>
    <dgm:cxn modelId="{2F8922D4-72F0-42D6-9514-D93C5C950332}" type="presParOf" srcId="{B1DA3E30-2859-40EF-B438-CA46D1B2BB26}" destId="{39CEC41F-6714-47DE-8647-040A9327C308}" srcOrd="10" destOrd="0" presId="urn:microsoft.com/office/officeart/2005/8/layout/vList4#4"/>
    <dgm:cxn modelId="{CAF9D283-17FE-4DBE-A384-3B8CE746F172}" type="presParOf" srcId="{39CEC41F-6714-47DE-8647-040A9327C308}" destId="{48F7B6ED-895A-4695-BFB1-A3E5EDDAAD24}" srcOrd="0" destOrd="0" presId="urn:microsoft.com/office/officeart/2005/8/layout/vList4#4"/>
    <dgm:cxn modelId="{227B4292-B65C-4E5B-98B7-BA6B31981582}" type="presParOf" srcId="{39CEC41F-6714-47DE-8647-040A9327C308}" destId="{B99438BA-6017-4831-815B-978417ADBDAC}" srcOrd="1" destOrd="0" presId="urn:microsoft.com/office/officeart/2005/8/layout/vList4#4"/>
    <dgm:cxn modelId="{C3F6438A-B67B-40BF-888F-AAF78DA04A44}" type="presParOf" srcId="{39CEC41F-6714-47DE-8647-040A9327C308}" destId="{5057F932-AEEA-48B3-A58B-E1D71D5B6836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EDD8CBC-27AF-43FB-BD88-E1138AB97FF7}" type="doc">
      <dgm:prSet loTypeId="urn:microsoft.com/office/officeart/2005/8/layout/vList4#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EA587C-3476-48AC-BD12-EDEC775B7424}">
      <dgm:prSet phldrT="[Текст]" custT="1"/>
      <dgm:spPr/>
      <dgm:t>
        <a:bodyPr/>
        <a:lstStyle/>
        <a:p>
          <a:pPr marL="449263" indent="0" algn="l"/>
          <a:r>
            <a:rPr lang="ru-RU" sz="1800" b="1" dirty="0" err="1" smtClean="0"/>
            <a:t>Уралсиб</a:t>
          </a:r>
          <a:endParaRPr lang="ru-RU" sz="1800" b="1" dirty="0"/>
        </a:p>
      </dgm:t>
    </dgm:pt>
    <dgm:pt modelId="{DD14096D-3031-4CF9-B68D-81D9A8289F7D}" type="parTrans" cxnId="{60BFA016-9EBD-41E8-AB83-2F306CD088E3}">
      <dgm:prSet/>
      <dgm:spPr/>
      <dgm:t>
        <a:bodyPr/>
        <a:lstStyle/>
        <a:p>
          <a:endParaRPr lang="ru-RU" sz="1200" b="1"/>
        </a:p>
      </dgm:t>
    </dgm:pt>
    <dgm:pt modelId="{C421F735-9285-4737-82DA-EED79268DA0F}" type="sibTrans" cxnId="{60BFA016-9EBD-41E8-AB83-2F306CD088E3}">
      <dgm:prSet/>
      <dgm:spPr/>
      <dgm:t>
        <a:bodyPr/>
        <a:lstStyle/>
        <a:p>
          <a:endParaRPr lang="ru-RU" sz="1200" b="1"/>
        </a:p>
      </dgm:t>
    </dgm:pt>
    <dgm:pt modelId="{DF51CE6F-076D-49FB-9004-7638D7C292A9}">
      <dgm:prSet phldrT="[Текст]" custT="1"/>
      <dgm:spPr/>
      <dgm:t>
        <a:bodyPr/>
        <a:lstStyle/>
        <a:p>
          <a:pPr marL="449263" indent="0" algn="l"/>
          <a:r>
            <a:rPr lang="ru-RU" sz="1800" b="1" smtClean="0"/>
            <a:t>МДМ Банк</a:t>
          </a:r>
          <a:endParaRPr lang="ru-RU" sz="1800" b="1" dirty="0"/>
        </a:p>
      </dgm:t>
    </dgm:pt>
    <dgm:pt modelId="{84B9E90D-7AB5-41B9-9863-93CC9CD3BB7D}" type="parTrans" cxnId="{7C43C38D-01F4-4310-BC69-5F02045D058B}">
      <dgm:prSet/>
      <dgm:spPr/>
      <dgm:t>
        <a:bodyPr/>
        <a:lstStyle/>
        <a:p>
          <a:endParaRPr lang="ru-RU" sz="1600" b="1"/>
        </a:p>
      </dgm:t>
    </dgm:pt>
    <dgm:pt modelId="{22E40559-6DF7-4B2F-94B8-7F0F6CE982CF}" type="sibTrans" cxnId="{7C43C38D-01F4-4310-BC69-5F02045D058B}">
      <dgm:prSet/>
      <dgm:spPr/>
      <dgm:t>
        <a:bodyPr/>
        <a:lstStyle/>
        <a:p>
          <a:endParaRPr lang="ru-RU" sz="1600" b="1"/>
        </a:p>
      </dgm:t>
    </dgm:pt>
    <dgm:pt modelId="{C8FF7E6F-A997-41A5-B511-2FD832778F2E}">
      <dgm:prSet custT="1"/>
      <dgm:spPr/>
      <dgm:t>
        <a:bodyPr/>
        <a:lstStyle/>
        <a:p>
          <a:pPr marL="447675" indent="0"/>
          <a:r>
            <a:rPr lang="ru-RU" sz="1400" b="1" dirty="0" smtClean="0"/>
            <a:t>Внешэкономбанк</a:t>
          </a:r>
          <a:endParaRPr lang="ru-RU" sz="1400" b="1" dirty="0"/>
        </a:p>
      </dgm:t>
    </dgm:pt>
    <dgm:pt modelId="{0A059687-C86B-49A9-B87F-2A2EFEDAA46B}" type="parTrans" cxnId="{FEC606F9-B41A-430C-A6D3-516337B08207}">
      <dgm:prSet/>
      <dgm:spPr/>
      <dgm:t>
        <a:bodyPr/>
        <a:lstStyle/>
        <a:p>
          <a:endParaRPr lang="ru-RU" sz="1600"/>
        </a:p>
      </dgm:t>
    </dgm:pt>
    <dgm:pt modelId="{4E91FD1D-B056-4FC1-A6EE-5E846AE201D2}" type="sibTrans" cxnId="{FEC606F9-B41A-430C-A6D3-516337B08207}">
      <dgm:prSet/>
      <dgm:spPr/>
      <dgm:t>
        <a:bodyPr/>
        <a:lstStyle/>
        <a:p>
          <a:endParaRPr lang="ru-RU" sz="1600"/>
        </a:p>
      </dgm:t>
    </dgm:pt>
    <dgm:pt modelId="{B1DA3E30-2859-40EF-B438-CA46D1B2BB26}" type="pres">
      <dgm:prSet presAssocID="{6EDD8CBC-27AF-43FB-BD88-E1138AB97FF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EE073-4B69-4063-8FAE-8382EF3D01BD}" type="pres">
      <dgm:prSet presAssocID="{C8FF7E6F-A997-41A5-B511-2FD832778F2E}" presName="comp" presStyleCnt="0"/>
      <dgm:spPr/>
    </dgm:pt>
    <dgm:pt modelId="{BFEF8C81-0369-4EAE-85EB-C03614DE33D2}" type="pres">
      <dgm:prSet presAssocID="{C8FF7E6F-A997-41A5-B511-2FD832778F2E}" presName="box" presStyleLbl="node1" presStyleIdx="0" presStyleCnt="3" custLinFactNeighborX="279"/>
      <dgm:spPr/>
      <dgm:t>
        <a:bodyPr/>
        <a:lstStyle/>
        <a:p>
          <a:endParaRPr lang="ru-RU"/>
        </a:p>
      </dgm:t>
    </dgm:pt>
    <dgm:pt modelId="{D5B71F49-5867-4F20-A8E2-2D000696D893}" type="pres">
      <dgm:prSet presAssocID="{C8FF7E6F-A997-41A5-B511-2FD832778F2E}" presName="img" presStyleLbl="fgImgPlace1" presStyleIdx="0" presStyleCnt="3" custScaleX="87338" custLinFactNeighborX="29271" custLinFactNeighborY="-555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000F617-DE58-4844-A49B-439C6930A0F6}" type="pres">
      <dgm:prSet presAssocID="{C8FF7E6F-A997-41A5-B511-2FD832778F2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EB637-71DE-45F5-B75D-417E407CCF79}" type="pres">
      <dgm:prSet presAssocID="{4E91FD1D-B056-4FC1-A6EE-5E846AE201D2}" presName="spacer" presStyleCnt="0"/>
      <dgm:spPr/>
    </dgm:pt>
    <dgm:pt modelId="{479167CE-0F01-47B0-8CB8-13DE8296428E}" type="pres">
      <dgm:prSet presAssocID="{4AEA587C-3476-48AC-BD12-EDEC775B7424}" presName="comp" presStyleCnt="0"/>
      <dgm:spPr/>
    </dgm:pt>
    <dgm:pt modelId="{B895E920-A3C3-4854-A0A8-118396A2380D}" type="pres">
      <dgm:prSet presAssocID="{4AEA587C-3476-48AC-BD12-EDEC775B7424}" presName="box" presStyleLbl="node1" presStyleIdx="1" presStyleCnt="3" custScaleX="99764" custLinFactNeighborX="-1206"/>
      <dgm:spPr/>
      <dgm:t>
        <a:bodyPr/>
        <a:lstStyle/>
        <a:p>
          <a:endParaRPr lang="ru-RU"/>
        </a:p>
      </dgm:t>
    </dgm:pt>
    <dgm:pt modelId="{883B5438-091F-4F2F-9EFF-0A0A86CE4348}" type="pres">
      <dgm:prSet presAssocID="{4AEA587C-3476-48AC-BD12-EDEC775B7424}" presName="img" presStyleLbl="fgImgPlace1" presStyleIdx="1" presStyleCnt="3" custScaleX="144115" custLinFactNeighborX="28962" custLinFactNeighborY="-548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E2B29ED-1804-4350-9D8E-BC392181CDE1}" type="pres">
      <dgm:prSet presAssocID="{4AEA587C-3476-48AC-BD12-EDEC775B742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AD67A-131D-41EC-9766-2DA5280342C7}" type="pres">
      <dgm:prSet presAssocID="{C421F735-9285-4737-82DA-EED79268DA0F}" presName="spacer" presStyleCnt="0"/>
      <dgm:spPr/>
    </dgm:pt>
    <dgm:pt modelId="{2EAFBA11-F3E3-4BF3-A507-BBCCFE3311CF}" type="pres">
      <dgm:prSet presAssocID="{DF51CE6F-076D-49FB-9004-7638D7C292A9}" presName="comp" presStyleCnt="0"/>
      <dgm:spPr/>
    </dgm:pt>
    <dgm:pt modelId="{18A01141-BA35-4372-ACB8-59137D6B0157}" type="pres">
      <dgm:prSet presAssocID="{DF51CE6F-076D-49FB-9004-7638D7C292A9}" presName="box" presStyleLbl="node1" presStyleIdx="2" presStyleCnt="3" custScaleX="99783" custLinFactNeighborX="-1206"/>
      <dgm:spPr/>
      <dgm:t>
        <a:bodyPr/>
        <a:lstStyle/>
        <a:p>
          <a:endParaRPr lang="ru-RU"/>
        </a:p>
      </dgm:t>
    </dgm:pt>
    <dgm:pt modelId="{C3416614-2C1A-4621-A837-3EDBB7E07E1D}" type="pres">
      <dgm:prSet presAssocID="{DF51CE6F-076D-49FB-9004-7638D7C292A9}" presName="img" presStyleLbl="fgImgPlace1" presStyleIdx="2" presStyleCnt="3" custScaleX="135905" custLinFactNeighborX="2888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1F3F0EE-259E-4E72-99D0-A7B71C21949F}" type="pres">
      <dgm:prSet presAssocID="{DF51CE6F-076D-49FB-9004-7638D7C292A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881DBF-B8D0-4180-BA1C-E58D0E9A6D23}" type="presOf" srcId="{6EDD8CBC-27AF-43FB-BD88-E1138AB97FF7}" destId="{B1DA3E30-2859-40EF-B438-CA46D1B2BB26}" srcOrd="0" destOrd="0" presId="urn:microsoft.com/office/officeart/2005/8/layout/vList4#5"/>
    <dgm:cxn modelId="{1FD6088E-633A-4F40-8CB2-0799A190A231}" type="presOf" srcId="{DF51CE6F-076D-49FB-9004-7638D7C292A9}" destId="{F1F3F0EE-259E-4E72-99D0-A7B71C21949F}" srcOrd="1" destOrd="0" presId="urn:microsoft.com/office/officeart/2005/8/layout/vList4#5"/>
    <dgm:cxn modelId="{83FEE9D5-4F8D-45FE-8B4A-36D23F71B15D}" type="presOf" srcId="{C8FF7E6F-A997-41A5-B511-2FD832778F2E}" destId="{D000F617-DE58-4844-A49B-439C6930A0F6}" srcOrd="1" destOrd="0" presId="urn:microsoft.com/office/officeart/2005/8/layout/vList4#5"/>
    <dgm:cxn modelId="{7C43C38D-01F4-4310-BC69-5F02045D058B}" srcId="{6EDD8CBC-27AF-43FB-BD88-E1138AB97FF7}" destId="{DF51CE6F-076D-49FB-9004-7638D7C292A9}" srcOrd="2" destOrd="0" parTransId="{84B9E90D-7AB5-41B9-9863-93CC9CD3BB7D}" sibTransId="{22E40559-6DF7-4B2F-94B8-7F0F6CE982CF}"/>
    <dgm:cxn modelId="{C3961F89-AB29-47D2-9AC4-5E3711BF7024}" type="presOf" srcId="{4AEA587C-3476-48AC-BD12-EDEC775B7424}" destId="{B895E920-A3C3-4854-A0A8-118396A2380D}" srcOrd="0" destOrd="0" presId="urn:microsoft.com/office/officeart/2005/8/layout/vList4#5"/>
    <dgm:cxn modelId="{E486F8D3-0E5C-4369-90E1-005F02B686A3}" type="presOf" srcId="{4AEA587C-3476-48AC-BD12-EDEC775B7424}" destId="{5E2B29ED-1804-4350-9D8E-BC392181CDE1}" srcOrd="1" destOrd="0" presId="urn:microsoft.com/office/officeart/2005/8/layout/vList4#5"/>
    <dgm:cxn modelId="{09A5A46C-ECE2-4594-A76C-2CD9E795811F}" type="presOf" srcId="{C8FF7E6F-A997-41A5-B511-2FD832778F2E}" destId="{BFEF8C81-0369-4EAE-85EB-C03614DE33D2}" srcOrd="0" destOrd="0" presId="urn:microsoft.com/office/officeart/2005/8/layout/vList4#5"/>
    <dgm:cxn modelId="{FEC606F9-B41A-430C-A6D3-516337B08207}" srcId="{6EDD8CBC-27AF-43FB-BD88-E1138AB97FF7}" destId="{C8FF7E6F-A997-41A5-B511-2FD832778F2E}" srcOrd="0" destOrd="0" parTransId="{0A059687-C86B-49A9-B87F-2A2EFEDAA46B}" sibTransId="{4E91FD1D-B056-4FC1-A6EE-5E846AE201D2}"/>
    <dgm:cxn modelId="{1E368095-8544-4400-A614-03DE1D19BBC0}" type="presOf" srcId="{DF51CE6F-076D-49FB-9004-7638D7C292A9}" destId="{18A01141-BA35-4372-ACB8-59137D6B0157}" srcOrd="0" destOrd="0" presId="urn:microsoft.com/office/officeart/2005/8/layout/vList4#5"/>
    <dgm:cxn modelId="{60BFA016-9EBD-41E8-AB83-2F306CD088E3}" srcId="{6EDD8CBC-27AF-43FB-BD88-E1138AB97FF7}" destId="{4AEA587C-3476-48AC-BD12-EDEC775B7424}" srcOrd="1" destOrd="0" parTransId="{DD14096D-3031-4CF9-B68D-81D9A8289F7D}" sibTransId="{C421F735-9285-4737-82DA-EED79268DA0F}"/>
    <dgm:cxn modelId="{BFA5A8E1-F988-4D02-B966-2A879C59D5B6}" type="presParOf" srcId="{B1DA3E30-2859-40EF-B438-CA46D1B2BB26}" destId="{A1EEE073-4B69-4063-8FAE-8382EF3D01BD}" srcOrd="0" destOrd="0" presId="urn:microsoft.com/office/officeart/2005/8/layout/vList4#5"/>
    <dgm:cxn modelId="{BB3FA50C-76AF-42B8-885F-60D0983ACF67}" type="presParOf" srcId="{A1EEE073-4B69-4063-8FAE-8382EF3D01BD}" destId="{BFEF8C81-0369-4EAE-85EB-C03614DE33D2}" srcOrd="0" destOrd="0" presId="urn:microsoft.com/office/officeart/2005/8/layout/vList4#5"/>
    <dgm:cxn modelId="{93C8B6F9-B299-43BA-B615-8417B646E4CF}" type="presParOf" srcId="{A1EEE073-4B69-4063-8FAE-8382EF3D01BD}" destId="{D5B71F49-5867-4F20-A8E2-2D000696D893}" srcOrd="1" destOrd="0" presId="urn:microsoft.com/office/officeart/2005/8/layout/vList4#5"/>
    <dgm:cxn modelId="{B45C6958-844C-4B2D-B197-E4EDA338FC3A}" type="presParOf" srcId="{A1EEE073-4B69-4063-8FAE-8382EF3D01BD}" destId="{D000F617-DE58-4844-A49B-439C6930A0F6}" srcOrd="2" destOrd="0" presId="urn:microsoft.com/office/officeart/2005/8/layout/vList4#5"/>
    <dgm:cxn modelId="{22008B03-E635-4F2B-802A-D28785159D4F}" type="presParOf" srcId="{B1DA3E30-2859-40EF-B438-CA46D1B2BB26}" destId="{A39EB637-71DE-45F5-B75D-417E407CCF79}" srcOrd="1" destOrd="0" presId="urn:microsoft.com/office/officeart/2005/8/layout/vList4#5"/>
    <dgm:cxn modelId="{0A7386B9-97F1-4876-86A8-F6F21FC278CF}" type="presParOf" srcId="{B1DA3E30-2859-40EF-B438-CA46D1B2BB26}" destId="{479167CE-0F01-47B0-8CB8-13DE8296428E}" srcOrd="2" destOrd="0" presId="urn:microsoft.com/office/officeart/2005/8/layout/vList4#5"/>
    <dgm:cxn modelId="{39AD8694-3B50-4B5E-8E14-730661600454}" type="presParOf" srcId="{479167CE-0F01-47B0-8CB8-13DE8296428E}" destId="{B895E920-A3C3-4854-A0A8-118396A2380D}" srcOrd="0" destOrd="0" presId="urn:microsoft.com/office/officeart/2005/8/layout/vList4#5"/>
    <dgm:cxn modelId="{640F6535-140C-4435-AA4D-EE1D6EE3249B}" type="presParOf" srcId="{479167CE-0F01-47B0-8CB8-13DE8296428E}" destId="{883B5438-091F-4F2F-9EFF-0A0A86CE4348}" srcOrd="1" destOrd="0" presId="urn:microsoft.com/office/officeart/2005/8/layout/vList4#5"/>
    <dgm:cxn modelId="{D68731BA-B9FC-408A-8020-0699713EB84B}" type="presParOf" srcId="{479167CE-0F01-47B0-8CB8-13DE8296428E}" destId="{5E2B29ED-1804-4350-9D8E-BC392181CDE1}" srcOrd="2" destOrd="0" presId="urn:microsoft.com/office/officeart/2005/8/layout/vList4#5"/>
    <dgm:cxn modelId="{31AB27B7-958C-46DE-8886-BC2F56941807}" type="presParOf" srcId="{B1DA3E30-2859-40EF-B438-CA46D1B2BB26}" destId="{83BAD67A-131D-41EC-9766-2DA5280342C7}" srcOrd="3" destOrd="0" presId="urn:microsoft.com/office/officeart/2005/8/layout/vList4#5"/>
    <dgm:cxn modelId="{F4C7E92C-9C4C-4DD6-A0D9-D0C9AA9FFCAB}" type="presParOf" srcId="{B1DA3E30-2859-40EF-B438-CA46D1B2BB26}" destId="{2EAFBA11-F3E3-4BF3-A507-BBCCFE3311CF}" srcOrd="4" destOrd="0" presId="urn:microsoft.com/office/officeart/2005/8/layout/vList4#5"/>
    <dgm:cxn modelId="{9638950C-37F0-4705-8E8E-4F42C5B1E613}" type="presParOf" srcId="{2EAFBA11-F3E3-4BF3-A507-BBCCFE3311CF}" destId="{18A01141-BA35-4372-ACB8-59137D6B0157}" srcOrd="0" destOrd="0" presId="urn:microsoft.com/office/officeart/2005/8/layout/vList4#5"/>
    <dgm:cxn modelId="{41803399-DC35-4CEE-AB55-F3FCB3F2A6E4}" type="presParOf" srcId="{2EAFBA11-F3E3-4BF3-A507-BBCCFE3311CF}" destId="{C3416614-2C1A-4621-A837-3EDBB7E07E1D}" srcOrd="1" destOrd="0" presId="urn:microsoft.com/office/officeart/2005/8/layout/vList4#5"/>
    <dgm:cxn modelId="{B220FE6C-75E3-4FBB-8F87-13056E123CCF}" type="presParOf" srcId="{2EAFBA11-F3E3-4BF3-A507-BBCCFE3311CF}" destId="{F1F3F0EE-259E-4E72-99D0-A7B71C21949F}" srcOrd="2" destOrd="0" presId="urn:microsoft.com/office/officeart/2005/8/layout/vList4#5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56841-CF98-4398-BCC7-AC41DB228309}">
      <dsp:nvSpPr>
        <dsp:cNvPr id="0" name=""/>
        <dsp:cNvSpPr/>
      </dsp:nvSpPr>
      <dsp:spPr>
        <a:xfrm>
          <a:off x="0" y="62651"/>
          <a:ext cx="3430385" cy="3510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Макроэкономические показатели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17138" y="79789"/>
        <a:ext cx="3396109" cy="316793"/>
      </dsp:txXfrm>
    </dsp:sp>
    <dsp:sp modelId="{E7554353-14FD-430A-92FB-463DDC6F20C6}">
      <dsp:nvSpPr>
        <dsp:cNvPr id="0" name=""/>
        <dsp:cNvSpPr/>
      </dsp:nvSpPr>
      <dsp:spPr>
        <a:xfrm>
          <a:off x="0" y="405232"/>
          <a:ext cx="3430385" cy="564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915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</a:rPr>
            <a:t>Экономическая ситуация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</a:rPr>
            <a:t>Инвестиционный климат</a:t>
          </a:r>
        </a:p>
      </dsp:txBody>
      <dsp:txXfrm>
        <a:off x="0" y="405232"/>
        <a:ext cx="3430385" cy="564348"/>
      </dsp:txXfrm>
    </dsp:sp>
    <dsp:sp modelId="{32812EAF-9CA5-4A01-9F8B-7ED285EDACF1}">
      <dsp:nvSpPr>
        <dsp:cNvPr id="0" name=""/>
        <dsp:cNvSpPr/>
      </dsp:nvSpPr>
      <dsp:spPr>
        <a:xfrm>
          <a:off x="0" y="850076"/>
          <a:ext cx="3430385" cy="3964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Показатели строительной отрасли</a:t>
          </a:r>
        </a:p>
      </dsp:txBody>
      <dsp:txXfrm>
        <a:off x="19352" y="869428"/>
        <a:ext cx="3391681" cy="357729"/>
      </dsp:txXfrm>
    </dsp:sp>
    <dsp:sp modelId="{6C52FE08-EA00-4D61-BD67-938F77AFB934}">
      <dsp:nvSpPr>
        <dsp:cNvPr id="0" name=""/>
        <dsp:cNvSpPr/>
      </dsp:nvSpPr>
      <dsp:spPr>
        <a:xfrm>
          <a:off x="0" y="1290060"/>
          <a:ext cx="3430385" cy="678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915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</a:rPr>
            <a:t>Инвестиционная привлекательность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</a:rPr>
            <a:t>Деловая активность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</a:rPr>
            <a:t>Показатели игроков отрасли</a:t>
          </a:r>
        </a:p>
      </dsp:txBody>
      <dsp:txXfrm>
        <a:off x="0" y="1290060"/>
        <a:ext cx="3430385" cy="678887"/>
      </dsp:txXfrm>
    </dsp:sp>
    <dsp:sp modelId="{A179765A-8FC1-4AEF-86D2-580C8626D911}">
      <dsp:nvSpPr>
        <dsp:cNvPr id="0" name=""/>
        <dsp:cNvSpPr/>
      </dsp:nvSpPr>
      <dsp:spPr>
        <a:xfrm>
          <a:off x="0" y="1963141"/>
          <a:ext cx="3430385" cy="4146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Жилищное строительство</a:t>
          </a:r>
        </a:p>
      </dsp:txBody>
      <dsp:txXfrm>
        <a:off x="20241" y="1983382"/>
        <a:ext cx="3389903" cy="374149"/>
      </dsp:txXfrm>
    </dsp:sp>
    <dsp:sp modelId="{AD0972B6-4706-42D2-BA28-D034F4525067}">
      <dsp:nvSpPr>
        <dsp:cNvPr id="0" name=""/>
        <dsp:cNvSpPr/>
      </dsp:nvSpPr>
      <dsp:spPr>
        <a:xfrm>
          <a:off x="0" y="2401172"/>
          <a:ext cx="3430385" cy="593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915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</a:rPr>
            <a:t>Массовое строительство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mtClean="0">
              <a:solidFill>
                <a:schemeClr val="tx1"/>
              </a:solidFill>
            </a:rPr>
            <a:t>Индивидуальное </a:t>
          </a:r>
          <a:r>
            <a:rPr lang="ru-RU" sz="1200" b="1" kern="1200" dirty="0" smtClean="0">
              <a:solidFill>
                <a:schemeClr val="tx1"/>
              </a:solidFill>
            </a:rPr>
            <a:t>строительство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</a:rPr>
            <a:t>Спрос , цены и состояние рынка</a:t>
          </a:r>
        </a:p>
      </dsp:txBody>
      <dsp:txXfrm>
        <a:off x="0" y="2401172"/>
        <a:ext cx="3430385" cy="593865"/>
      </dsp:txXfrm>
    </dsp:sp>
    <dsp:sp modelId="{379D6424-3975-4D20-9895-3BA5980F5229}">
      <dsp:nvSpPr>
        <dsp:cNvPr id="0" name=""/>
        <dsp:cNvSpPr/>
      </dsp:nvSpPr>
      <dsp:spPr>
        <a:xfrm>
          <a:off x="0" y="3050174"/>
          <a:ext cx="3430385" cy="394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Строительство нежилых объектов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19261" y="3069435"/>
        <a:ext cx="3391863" cy="356043"/>
      </dsp:txXfrm>
    </dsp:sp>
    <dsp:sp modelId="{0E27530F-B7D5-4BEA-9B79-6D4E4379E2C3}">
      <dsp:nvSpPr>
        <dsp:cNvPr id="0" name=""/>
        <dsp:cNvSpPr/>
      </dsp:nvSpPr>
      <dsp:spPr>
        <a:xfrm>
          <a:off x="0" y="3477190"/>
          <a:ext cx="3430385" cy="666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915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</a:rPr>
            <a:t>Торговое строительство</a:t>
          </a:r>
          <a:endParaRPr lang="ru-RU" sz="12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</a:rPr>
            <a:t>Промышленное строительство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0" y="3477190"/>
        <a:ext cx="3430385" cy="666138"/>
      </dsp:txXfrm>
    </dsp:sp>
    <dsp:sp modelId="{E600A52A-7BEC-4E93-95E1-FA69B645F22B}">
      <dsp:nvSpPr>
        <dsp:cNvPr id="0" name=""/>
        <dsp:cNvSpPr/>
      </dsp:nvSpPr>
      <dsp:spPr>
        <a:xfrm>
          <a:off x="0" y="3938459"/>
          <a:ext cx="3430385" cy="4242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Дорожные и инфраструктурные объекты</a:t>
          </a:r>
        </a:p>
      </dsp:txBody>
      <dsp:txXfrm>
        <a:off x="20711" y="3959170"/>
        <a:ext cx="3388963" cy="382854"/>
      </dsp:txXfrm>
    </dsp:sp>
    <dsp:sp modelId="{9C0A187F-684F-4868-A574-B9941A4FD737}">
      <dsp:nvSpPr>
        <dsp:cNvPr id="0" name=""/>
        <dsp:cNvSpPr/>
      </dsp:nvSpPr>
      <dsp:spPr>
        <a:xfrm>
          <a:off x="0" y="4430300"/>
          <a:ext cx="3430385" cy="301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915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</a:rPr>
            <a:t>Автомобильные дороги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</a:rPr>
            <a:t>Железнодорожная инфраструктура</a:t>
          </a:r>
        </a:p>
      </dsp:txBody>
      <dsp:txXfrm>
        <a:off x="0" y="4430300"/>
        <a:ext cx="3430385" cy="3013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721AC-7F92-4280-BC56-34777E35D8B8}">
      <dsp:nvSpPr>
        <dsp:cNvPr id="0" name=""/>
        <dsp:cNvSpPr/>
      </dsp:nvSpPr>
      <dsp:spPr>
        <a:xfrm rot="5400000">
          <a:off x="5401182" y="-2563615"/>
          <a:ext cx="543757" cy="5847471"/>
        </a:xfrm>
        <a:prstGeom prst="round2SameRect">
          <a:avLst/>
        </a:prstGeom>
        <a:solidFill>
          <a:srgbClr val="D0D8E8"/>
        </a:solidFill>
        <a:ln w="25400" cap="flat" cmpd="sng" algn="ctr">
          <a:solidFill>
            <a:srgbClr val="D0D8E8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u="none" kern="1200" dirty="0" smtClean="0"/>
            <a:t>  Общая характеристика. Классификация. </a:t>
          </a:r>
          <a:endParaRPr lang="ru-RU" sz="1600" b="1" kern="1200" dirty="0"/>
        </a:p>
      </dsp:txBody>
      <dsp:txXfrm rot="-5400000">
        <a:off x="2749325" y="114786"/>
        <a:ext cx="5820927" cy="490669"/>
      </dsp:txXfrm>
    </dsp:sp>
    <dsp:sp modelId="{083DEFB6-C4FE-42C4-9B6B-238C377721CD}">
      <dsp:nvSpPr>
        <dsp:cNvPr id="0" name=""/>
        <dsp:cNvSpPr/>
      </dsp:nvSpPr>
      <dsp:spPr>
        <a:xfrm>
          <a:off x="6413" y="21089"/>
          <a:ext cx="2742972" cy="679696"/>
        </a:xfrm>
        <a:prstGeom prst="roundRect">
          <a:avLst/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Сэндвич-панели</a:t>
          </a:r>
          <a:endParaRPr lang="ru-RU" sz="20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93" y="54269"/>
        <a:ext cx="2676612" cy="613336"/>
      </dsp:txXfrm>
    </dsp:sp>
    <dsp:sp modelId="{901D8963-1809-4789-B14D-9FD7D7797045}">
      <dsp:nvSpPr>
        <dsp:cNvPr id="0" name=""/>
        <dsp:cNvSpPr/>
      </dsp:nvSpPr>
      <dsp:spPr>
        <a:xfrm rot="5400000">
          <a:off x="5394094" y="-1875902"/>
          <a:ext cx="543757" cy="5861647"/>
        </a:xfrm>
        <a:prstGeom prst="round2SameRect">
          <a:avLst/>
        </a:prstGeom>
        <a:solidFill>
          <a:srgbClr val="D0D8E8"/>
        </a:solidFill>
        <a:ln w="25400" cap="flat" cmpd="sng" algn="ctr">
          <a:solidFill>
            <a:srgbClr val="D0D8E8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Состояние рынка и динамика производства</a:t>
          </a:r>
          <a:endParaRPr lang="ru-RU" sz="1600" b="1" kern="1200" dirty="0"/>
        </a:p>
      </dsp:txBody>
      <dsp:txXfrm rot="-5400000">
        <a:off x="2735149" y="809587"/>
        <a:ext cx="5835103" cy="490669"/>
      </dsp:txXfrm>
    </dsp:sp>
    <dsp:sp modelId="{BC98DAAC-125B-4B14-9074-25A59346563E}">
      <dsp:nvSpPr>
        <dsp:cNvPr id="0" name=""/>
        <dsp:cNvSpPr/>
      </dsp:nvSpPr>
      <dsp:spPr>
        <a:xfrm>
          <a:off x="0" y="715073"/>
          <a:ext cx="2731050" cy="679696"/>
        </a:xfrm>
        <a:prstGeom prst="roundRect">
          <a:avLst/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Рынок ТИМ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80" y="748253"/>
        <a:ext cx="2664690" cy="613336"/>
      </dsp:txXfrm>
    </dsp:sp>
    <dsp:sp modelId="{FF77021C-398D-4CEE-98B7-05963CB07906}">
      <dsp:nvSpPr>
        <dsp:cNvPr id="0" name=""/>
        <dsp:cNvSpPr/>
      </dsp:nvSpPr>
      <dsp:spPr>
        <a:xfrm rot="5400000">
          <a:off x="5394094" y="-1162220"/>
          <a:ext cx="543757" cy="5861647"/>
        </a:xfrm>
        <a:prstGeom prst="round2SameRect">
          <a:avLst/>
        </a:prstGeom>
        <a:solidFill>
          <a:srgbClr val="D0D8E8"/>
        </a:solidFill>
        <a:ln w="25400" cap="flat" cmpd="sng" algn="ctr">
          <a:solidFill>
            <a:srgbClr val="D0D8E8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Состояние и перспективы. Динамика ввода.</a:t>
          </a:r>
          <a:endParaRPr lang="ru-RU" sz="1600" b="1" kern="1200" dirty="0"/>
        </a:p>
      </dsp:txBody>
      <dsp:txXfrm rot="-5400000">
        <a:off x="2735149" y="1523269"/>
        <a:ext cx="5835103" cy="490669"/>
      </dsp:txXfrm>
    </dsp:sp>
    <dsp:sp modelId="{3DA2CFEA-B3B1-4790-8C72-2162A69898A4}">
      <dsp:nvSpPr>
        <dsp:cNvPr id="0" name=""/>
        <dsp:cNvSpPr/>
      </dsp:nvSpPr>
      <dsp:spPr>
        <a:xfrm>
          <a:off x="0" y="1428754"/>
          <a:ext cx="2731200" cy="679696"/>
        </a:xfrm>
        <a:prstGeom prst="roundRect">
          <a:avLst/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Строительная отрасль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80" y="1461934"/>
        <a:ext cx="2664840" cy="613336"/>
      </dsp:txXfrm>
    </dsp:sp>
    <dsp:sp modelId="{1A7DFA65-5E8B-410E-9727-C26593FC3248}">
      <dsp:nvSpPr>
        <dsp:cNvPr id="0" name=""/>
        <dsp:cNvSpPr/>
      </dsp:nvSpPr>
      <dsp:spPr>
        <a:xfrm rot="5400000">
          <a:off x="5390550" y="-452083"/>
          <a:ext cx="543757" cy="5868735"/>
        </a:xfrm>
        <a:prstGeom prst="round2SameRect">
          <a:avLst/>
        </a:prstGeom>
        <a:solidFill>
          <a:srgbClr val="D0D8E8"/>
        </a:solidFill>
        <a:ln w="25400" cap="flat" cmpd="sng" algn="ctr">
          <a:solidFill>
            <a:srgbClr val="D0D8E8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1311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Объем и структура производства, экспорт, </a:t>
          </a:r>
          <a:br>
            <a:rPr lang="ru-RU" sz="1600" b="1" kern="1200" dirty="0" smtClean="0"/>
          </a:br>
          <a:r>
            <a:rPr lang="ru-RU" sz="1600" b="1" kern="1200" dirty="0" smtClean="0"/>
            <a:t>импорт, цены, инвестиции, влияние ВТО</a:t>
          </a:r>
          <a:endParaRPr lang="ru-RU" sz="1600" b="1" kern="1200" dirty="0"/>
        </a:p>
      </dsp:txBody>
      <dsp:txXfrm rot="-5400000">
        <a:off x="2728061" y="2236950"/>
        <a:ext cx="5842191" cy="490669"/>
      </dsp:txXfrm>
    </dsp:sp>
    <dsp:sp modelId="{47A863DE-CF1C-4D55-B848-1BDF9B53811A}">
      <dsp:nvSpPr>
        <dsp:cNvPr id="0" name=""/>
        <dsp:cNvSpPr/>
      </dsp:nvSpPr>
      <dsp:spPr>
        <a:xfrm>
          <a:off x="0" y="2142435"/>
          <a:ext cx="2726670" cy="679696"/>
        </a:xfrm>
        <a:prstGeom prst="roundRect">
          <a:avLst/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Анализ </a:t>
          </a:r>
          <a:r>
            <a:rPr lang="ru-RU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рынка сэндвич-панелей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80" y="2175615"/>
        <a:ext cx="2660310" cy="613336"/>
      </dsp:txXfrm>
    </dsp:sp>
    <dsp:sp modelId="{DF268F50-955A-4E7C-B6E2-F62BC1B46D3E}">
      <dsp:nvSpPr>
        <dsp:cNvPr id="0" name=""/>
        <dsp:cNvSpPr/>
      </dsp:nvSpPr>
      <dsp:spPr>
        <a:xfrm rot="5400000">
          <a:off x="5390550" y="261597"/>
          <a:ext cx="543757" cy="5868735"/>
        </a:xfrm>
        <a:prstGeom prst="round2SameRect">
          <a:avLst/>
        </a:prstGeom>
        <a:solidFill>
          <a:srgbClr val="D0D8E8"/>
        </a:solidFill>
        <a:ln w="25400" cap="flat" cmpd="sng" algn="ctr">
          <a:solidFill>
            <a:srgbClr val="D0D8E8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Тенденции, прогноз по </a:t>
          </a:r>
          <a:r>
            <a:rPr lang="ru-RU" sz="1600" b="1" kern="1200" dirty="0" smtClean="0"/>
            <a:t>сегментам </a:t>
          </a:r>
          <a:r>
            <a:rPr lang="ru-RU" sz="1600" b="1" kern="1200" dirty="0" smtClean="0"/>
            <a:t>до 2017 г</a:t>
          </a:r>
          <a:r>
            <a:rPr lang="ru-RU" sz="1600" b="1" kern="1200" dirty="0" smtClean="0"/>
            <a:t>.</a:t>
          </a:r>
          <a:endParaRPr lang="ru-RU" sz="1600" b="1" kern="1200" dirty="0"/>
        </a:p>
      </dsp:txBody>
      <dsp:txXfrm rot="-5400000">
        <a:off x="2728061" y="2950630"/>
        <a:ext cx="5842191" cy="490669"/>
      </dsp:txXfrm>
    </dsp:sp>
    <dsp:sp modelId="{B467B9DF-C67A-4C29-B7EE-DF1E86E3F977}">
      <dsp:nvSpPr>
        <dsp:cNvPr id="0" name=""/>
        <dsp:cNvSpPr/>
      </dsp:nvSpPr>
      <dsp:spPr>
        <a:xfrm>
          <a:off x="0" y="2856116"/>
          <a:ext cx="2726645" cy="679696"/>
        </a:xfrm>
        <a:prstGeom prst="roundRect">
          <a:avLst/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Прогноз производства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80" y="2889296"/>
        <a:ext cx="2660285" cy="613336"/>
      </dsp:txXfrm>
    </dsp:sp>
    <dsp:sp modelId="{542476E8-C741-4CF4-B5BE-F72C0AF8B7E3}">
      <dsp:nvSpPr>
        <dsp:cNvPr id="0" name=""/>
        <dsp:cNvSpPr/>
      </dsp:nvSpPr>
      <dsp:spPr>
        <a:xfrm rot="5400000">
          <a:off x="5210227" y="1088938"/>
          <a:ext cx="904751" cy="586647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ТОП-25 компаний по объемам выпуска,</a:t>
          </a:r>
          <a:br>
            <a:rPr lang="ru-RU" sz="1600" b="1" kern="1200" dirty="0" smtClean="0"/>
          </a:br>
          <a:r>
            <a:rPr lang="ru-RU" sz="1600" b="1" kern="1200" dirty="0" smtClean="0"/>
            <a:t> финансовым показателям и мощностям и </a:t>
          </a:r>
          <a:r>
            <a:rPr lang="en-US" sz="1600" b="1" kern="1200" dirty="0" smtClean="0"/>
            <a:t>PIR/PUR </a:t>
          </a:r>
          <a:r>
            <a:rPr lang="ru-RU" sz="1600" b="1" kern="1200" dirty="0" smtClean="0"/>
            <a:t>и </a:t>
          </a:r>
          <a:r>
            <a:rPr lang="en-US" sz="1600" b="1" kern="1200" dirty="0" smtClean="0"/>
            <a:t>MW </a:t>
          </a:r>
          <a:r>
            <a:rPr lang="ru-RU" sz="1600" b="1" kern="1200" dirty="0" smtClean="0"/>
            <a:t>мини-рейтинги</a:t>
          </a:r>
        </a:p>
      </dsp:txBody>
      <dsp:txXfrm rot="-5400000">
        <a:off x="2729368" y="3613963"/>
        <a:ext cx="5822304" cy="816419"/>
      </dsp:txXfrm>
    </dsp:sp>
    <dsp:sp modelId="{7631B9D1-7415-4CA5-9884-AE625E4916CF}">
      <dsp:nvSpPr>
        <dsp:cNvPr id="0" name=""/>
        <dsp:cNvSpPr/>
      </dsp:nvSpPr>
      <dsp:spPr>
        <a:xfrm>
          <a:off x="695" y="3682325"/>
          <a:ext cx="2728671" cy="679696"/>
        </a:xfrm>
        <a:prstGeom prst="roundRect">
          <a:avLst/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Рейтинг производителей</a:t>
          </a:r>
        </a:p>
      </dsp:txBody>
      <dsp:txXfrm>
        <a:off x="33875" y="3715505"/>
        <a:ext cx="2662311" cy="6133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5E920-A3C3-4854-A0A8-118396A2380D}">
      <dsp:nvSpPr>
        <dsp:cNvPr id="0" name=""/>
        <dsp:cNvSpPr/>
      </dsp:nvSpPr>
      <dsp:spPr>
        <a:xfrm>
          <a:off x="0" y="0"/>
          <a:ext cx="4177604" cy="666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Контакты и история</a:t>
          </a:r>
          <a:endParaRPr lang="ru-RU" sz="1600" b="1" kern="1200" dirty="0"/>
        </a:p>
      </dsp:txBody>
      <dsp:txXfrm>
        <a:off x="902192" y="0"/>
        <a:ext cx="3275411" cy="666720"/>
      </dsp:txXfrm>
    </dsp:sp>
    <dsp:sp modelId="{883B5438-091F-4F2F-9EFF-0A0A86CE4348}">
      <dsp:nvSpPr>
        <dsp:cNvPr id="0" name=""/>
        <dsp:cNvSpPr/>
      </dsp:nvSpPr>
      <dsp:spPr>
        <a:xfrm>
          <a:off x="66672" y="66672"/>
          <a:ext cx="835520" cy="5333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A01141-BA35-4372-ACB8-59137D6B0157}">
      <dsp:nvSpPr>
        <dsp:cNvPr id="0" name=""/>
        <dsp:cNvSpPr/>
      </dsp:nvSpPr>
      <dsp:spPr>
        <a:xfrm>
          <a:off x="0" y="733392"/>
          <a:ext cx="4177604" cy="666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Бенефициары и структура</a:t>
          </a:r>
          <a:endParaRPr lang="ru-RU" sz="1600" b="1" kern="1200" dirty="0"/>
        </a:p>
      </dsp:txBody>
      <dsp:txXfrm>
        <a:off x="902192" y="733392"/>
        <a:ext cx="3275411" cy="666720"/>
      </dsp:txXfrm>
    </dsp:sp>
    <dsp:sp modelId="{C3416614-2C1A-4621-A837-3EDBB7E07E1D}">
      <dsp:nvSpPr>
        <dsp:cNvPr id="0" name=""/>
        <dsp:cNvSpPr/>
      </dsp:nvSpPr>
      <dsp:spPr>
        <a:xfrm>
          <a:off x="66672" y="800064"/>
          <a:ext cx="835520" cy="5333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9A1B79-AD1D-4098-A72E-1D247BDE4AA1}">
      <dsp:nvSpPr>
        <dsp:cNvPr id="0" name=""/>
        <dsp:cNvSpPr/>
      </dsp:nvSpPr>
      <dsp:spPr>
        <a:xfrm>
          <a:off x="0" y="1466785"/>
          <a:ext cx="4177604" cy="666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Мощности и оборудование</a:t>
          </a:r>
        </a:p>
      </dsp:txBody>
      <dsp:txXfrm>
        <a:off x="902192" y="1466785"/>
        <a:ext cx="3275411" cy="666720"/>
      </dsp:txXfrm>
    </dsp:sp>
    <dsp:sp modelId="{685A9030-84D6-4836-9F24-3BEF809C9722}">
      <dsp:nvSpPr>
        <dsp:cNvPr id="0" name=""/>
        <dsp:cNvSpPr/>
      </dsp:nvSpPr>
      <dsp:spPr>
        <a:xfrm>
          <a:off x="66672" y="1533457"/>
          <a:ext cx="835520" cy="5333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B23B42-63E7-473C-B565-306FC0929E2C}">
      <dsp:nvSpPr>
        <dsp:cNvPr id="0" name=""/>
        <dsp:cNvSpPr/>
      </dsp:nvSpPr>
      <dsp:spPr>
        <a:xfrm>
          <a:off x="0" y="2200178"/>
          <a:ext cx="4177604" cy="666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Производство, референции</a:t>
          </a:r>
        </a:p>
      </dsp:txBody>
      <dsp:txXfrm>
        <a:off x="902192" y="2200178"/>
        <a:ext cx="3275411" cy="666720"/>
      </dsp:txXfrm>
    </dsp:sp>
    <dsp:sp modelId="{69285974-1CAE-4557-AEBA-F92D270FCEA6}">
      <dsp:nvSpPr>
        <dsp:cNvPr id="0" name=""/>
        <dsp:cNvSpPr/>
      </dsp:nvSpPr>
      <dsp:spPr>
        <a:xfrm>
          <a:off x="66672" y="2266850"/>
          <a:ext cx="835520" cy="5333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7EC073-9B24-4DEE-A322-3D93EA8CFFEF}">
      <dsp:nvSpPr>
        <dsp:cNvPr id="0" name=""/>
        <dsp:cNvSpPr/>
      </dsp:nvSpPr>
      <dsp:spPr>
        <a:xfrm>
          <a:off x="0" y="2933571"/>
          <a:ext cx="4177604" cy="666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Внешнеторговый оборот</a:t>
          </a:r>
        </a:p>
      </dsp:txBody>
      <dsp:txXfrm>
        <a:off x="902192" y="2933571"/>
        <a:ext cx="3275411" cy="666720"/>
      </dsp:txXfrm>
    </dsp:sp>
    <dsp:sp modelId="{31FA44C6-EC4D-43D4-84D7-A845AFEF1D8B}">
      <dsp:nvSpPr>
        <dsp:cNvPr id="0" name=""/>
        <dsp:cNvSpPr/>
      </dsp:nvSpPr>
      <dsp:spPr>
        <a:xfrm>
          <a:off x="66672" y="3000243"/>
          <a:ext cx="835520" cy="5333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70140C-85EF-45F5-A782-C49E7077394F}">
      <dsp:nvSpPr>
        <dsp:cNvPr id="0" name=""/>
        <dsp:cNvSpPr/>
      </dsp:nvSpPr>
      <dsp:spPr>
        <a:xfrm>
          <a:off x="0" y="3666963"/>
          <a:ext cx="4177604" cy="666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Финансовые и операционные показатели</a:t>
          </a:r>
        </a:p>
      </dsp:txBody>
      <dsp:txXfrm>
        <a:off x="902192" y="3666963"/>
        <a:ext cx="3275411" cy="666720"/>
      </dsp:txXfrm>
    </dsp:sp>
    <dsp:sp modelId="{4C4989D3-036A-4BE5-B27A-BF78E47BCE52}">
      <dsp:nvSpPr>
        <dsp:cNvPr id="0" name=""/>
        <dsp:cNvSpPr/>
      </dsp:nvSpPr>
      <dsp:spPr>
        <a:xfrm>
          <a:off x="66672" y="3733635"/>
          <a:ext cx="835520" cy="5333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CBE24B-E6D1-474F-80C7-FB3C18CFFBF4}">
      <dsp:nvSpPr>
        <dsp:cNvPr id="0" name=""/>
        <dsp:cNvSpPr/>
      </dsp:nvSpPr>
      <dsp:spPr>
        <a:xfrm>
          <a:off x="0" y="4400356"/>
          <a:ext cx="4177604" cy="666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Перспективы развития</a:t>
          </a:r>
        </a:p>
      </dsp:txBody>
      <dsp:txXfrm>
        <a:off x="902192" y="4400356"/>
        <a:ext cx="3275411" cy="666720"/>
      </dsp:txXfrm>
    </dsp:sp>
    <dsp:sp modelId="{AB670522-2CE0-457D-9508-88704B629B03}">
      <dsp:nvSpPr>
        <dsp:cNvPr id="0" name=""/>
        <dsp:cNvSpPr/>
      </dsp:nvSpPr>
      <dsp:spPr>
        <a:xfrm>
          <a:off x="66672" y="4467028"/>
          <a:ext cx="835520" cy="5333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>
            <a:duotone>
              <a:schemeClr val="accent1">
                <a:shade val="45000"/>
                <a:satMod val="135000"/>
              </a:schemeClr>
              <a:prstClr val="white"/>
            </a:duotone>
            <a:lum bright="-31000" contrast="52000"/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8FA83-9B98-4B84-B80D-986416BEE2DD}">
      <dsp:nvSpPr>
        <dsp:cNvPr id="0" name=""/>
        <dsp:cNvSpPr/>
      </dsp:nvSpPr>
      <dsp:spPr>
        <a:xfrm>
          <a:off x="0" y="1310483"/>
          <a:ext cx="4038600" cy="660478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+mj-lt"/>
              <a:ea typeface="+mn-ea"/>
              <a:cs typeface="Times New Roman" pitchFamily="18" charset="0"/>
            </a:rPr>
            <a:t>Уникальный комплекс информации</a:t>
          </a:r>
          <a:endParaRPr lang="ru-RU" sz="2000" b="1" kern="1200" dirty="0">
            <a:solidFill>
              <a:schemeClr val="bg1"/>
            </a:solidFill>
            <a:latin typeface="+mj-lt"/>
            <a:ea typeface="+mn-ea"/>
            <a:cs typeface="Times New Roman" pitchFamily="18" charset="0"/>
          </a:endParaRPr>
        </a:p>
      </dsp:txBody>
      <dsp:txXfrm>
        <a:off x="32242" y="1342725"/>
        <a:ext cx="3974116" cy="595994"/>
      </dsp:txXfrm>
    </dsp:sp>
    <dsp:sp modelId="{3C76E3AE-D0FA-4F5C-AA35-BC99E2C2A883}">
      <dsp:nvSpPr>
        <dsp:cNvPr id="0" name=""/>
        <dsp:cNvSpPr/>
      </dsp:nvSpPr>
      <dsp:spPr>
        <a:xfrm>
          <a:off x="0" y="1896865"/>
          <a:ext cx="4038600" cy="1159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26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Инвестиции</a:t>
          </a:r>
          <a:endParaRPr lang="ru-RU" sz="12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Стадия реализации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Сроки завершения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Контакты участников проекта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Описание проекта</a:t>
          </a:r>
        </a:p>
      </dsp:txBody>
      <dsp:txXfrm>
        <a:off x="0" y="1896865"/>
        <a:ext cx="4038600" cy="1159953"/>
      </dsp:txXfrm>
    </dsp:sp>
    <dsp:sp modelId="{222B8D22-CE23-4727-B9F8-2E1518C7A929}">
      <dsp:nvSpPr>
        <dsp:cNvPr id="0" name=""/>
        <dsp:cNvSpPr/>
      </dsp:nvSpPr>
      <dsp:spPr>
        <a:xfrm>
          <a:off x="0" y="3321032"/>
          <a:ext cx="4038600" cy="523073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+mj-lt"/>
              <a:ea typeface="+mn-ea"/>
              <a:cs typeface="Times New Roman" pitchFamily="18" charset="0"/>
            </a:rPr>
            <a:t>Базы строящихся объектов</a:t>
          </a:r>
          <a:endParaRPr lang="ru-RU" sz="2000" b="1" kern="1200" dirty="0">
            <a:solidFill>
              <a:schemeClr val="bg1"/>
            </a:solidFill>
            <a:latin typeface="+mj-lt"/>
            <a:ea typeface="+mn-ea"/>
            <a:cs typeface="Times New Roman" pitchFamily="18" charset="0"/>
          </a:endParaRPr>
        </a:p>
      </dsp:txBody>
      <dsp:txXfrm>
        <a:off x="25534" y="3346566"/>
        <a:ext cx="3987532" cy="472005"/>
      </dsp:txXfrm>
    </dsp:sp>
    <dsp:sp modelId="{0862A769-FE7A-47DD-909A-628F8D57C19E}">
      <dsp:nvSpPr>
        <dsp:cNvPr id="0" name=""/>
        <dsp:cNvSpPr/>
      </dsp:nvSpPr>
      <dsp:spPr>
        <a:xfrm>
          <a:off x="0" y="3861106"/>
          <a:ext cx="4038600" cy="1091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26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1000 гражданских объектов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200 спортивных объектов 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150 гостиничных объектов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150 торговых объектов</a:t>
          </a:r>
          <a:endParaRPr lang="ru-RU" sz="1400" b="1" kern="1200" dirty="0"/>
        </a:p>
      </dsp:txBody>
      <dsp:txXfrm>
        <a:off x="0" y="3861106"/>
        <a:ext cx="4038600" cy="10918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8FA83-9B98-4B84-B80D-986416BEE2DD}">
      <dsp:nvSpPr>
        <dsp:cNvPr id="0" name=""/>
        <dsp:cNvSpPr/>
      </dsp:nvSpPr>
      <dsp:spPr>
        <a:xfrm>
          <a:off x="0" y="0"/>
          <a:ext cx="4277138" cy="702331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Оперативная и периодическая информация о состоянии строительной отрасли</a:t>
          </a:r>
        </a:p>
      </dsp:txBody>
      <dsp:txXfrm>
        <a:off x="34285" y="34285"/>
        <a:ext cx="4208568" cy="633761"/>
      </dsp:txXfrm>
    </dsp:sp>
    <dsp:sp modelId="{3C76E3AE-D0FA-4F5C-AA35-BC99E2C2A883}">
      <dsp:nvSpPr>
        <dsp:cNvPr id="0" name=""/>
        <dsp:cNvSpPr/>
      </dsp:nvSpPr>
      <dsp:spPr>
        <a:xfrm>
          <a:off x="0" y="669568"/>
          <a:ext cx="4277138" cy="1423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799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dirty="0" smtClean="0"/>
            <a:t>Промышленное строительство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dirty="0" smtClean="0"/>
            <a:t>Гражданское строительство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dirty="0" smtClean="0"/>
            <a:t>Жилищное строительство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dirty="0" smtClean="0"/>
            <a:t>Черная металлургия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dirty="0" smtClean="0"/>
            <a:t>Рынки строительных материалов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dirty="0" smtClean="0"/>
            <a:t>Рынки отделочных материалов</a:t>
          </a:r>
          <a:endParaRPr lang="ru-RU" sz="1200" b="1" kern="1200" dirty="0"/>
        </a:p>
      </dsp:txBody>
      <dsp:txXfrm>
        <a:off x="0" y="669568"/>
        <a:ext cx="4277138" cy="1423125"/>
      </dsp:txXfrm>
    </dsp:sp>
    <dsp:sp modelId="{0D456841-CF98-4398-BCC7-AC41DB228309}">
      <dsp:nvSpPr>
        <dsp:cNvPr id="0" name=""/>
        <dsp:cNvSpPr/>
      </dsp:nvSpPr>
      <dsp:spPr>
        <a:xfrm>
          <a:off x="0" y="2113501"/>
          <a:ext cx="4277138" cy="60037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Периодичность – от 1 раза в день до 1 раза в месяц</a:t>
          </a:r>
          <a:endParaRPr lang="ru-RU" sz="1600" b="1" kern="1200" dirty="0"/>
        </a:p>
      </dsp:txBody>
      <dsp:txXfrm>
        <a:off x="29308" y="2142809"/>
        <a:ext cx="4218522" cy="541754"/>
      </dsp:txXfrm>
    </dsp:sp>
    <dsp:sp modelId="{E7554353-14FD-430A-92FB-463DDC6F20C6}">
      <dsp:nvSpPr>
        <dsp:cNvPr id="0" name=""/>
        <dsp:cNvSpPr/>
      </dsp:nvSpPr>
      <dsp:spPr>
        <a:xfrm>
          <a:off x="0" y="2751627"/>
          <a:ext cx="4277138" cy="1992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799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dirty="0" smtClean="0"/>
            <a:t>Информация по России в целом и по округам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dirty="0" smtClean="0"/>
            <a:t>Контактные данные по инвесторам и подрядчикам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dirty="0" smtClean="0"/>
            <a:t>Ключевые материалы выделены графикой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dirty="0" smtClean="0"/>
            <a:t>Более 1000 анализируемых источников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dirty="0" smtClean="0"/>
            <a:t>Уникальные технологии сбора и предоставления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dirty="0" smtClean="0"/>
            <a:t>Возможность индивидуальных решений</a:t>
          </a:r>
          <a:endParaRPr lang="ru-RU" sz="1200" b="1" kern="1200" dirty="0"/>
        </a:p>
      </dsp:txBody>
      <dsp:txXfrm>
        <a:off x="0" y="2751627"/>
        <a:ext cx="4277138" cy="19923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5E920-A3C3-4854-A0A8-118396A2380D}">
      <dsp:nvSpPr>
        <dsp:cNvPr id="0" name=""/>
        <dsp:cNvSpPr/>
      </dsp:nvSpPr>
      <dsp:spPr>
        <a:xfrm>
          <a:off x="11418" y="0"/>
          <a:ext cx="3012686" cy="415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449263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"ИКЕА </a:t>
          </a:r>
          <a:r>
            <a:rPr lang="ru-RU" sz="1600" b="1" kern="1200" dirty="0" err="1" smtClean="0"/>
            <a:t>Мос</a:t>
          </a:r>
          <a:r>
            <a:rPr lang="ru-RU" sz="1600" b="1" kern="1200" dirty="0" smtClean="0"/>
            <a:t>"</a:t>
          </a:r>
          <a:endParaRPr lang="ru-RU" sz="1600" b="1" kern="1200" dirty="0"/>
        </a:p>
      </dsp:txBody>
      <dsp:txXfrm>
        <a:off x="655448" y="0"/>
        <a:ext cx="2368656" cy="415906"/>
      </dsp:txXfrm>
    </dsp:sp>
    <dsp:sp modelId="{883B5438-091F-4F2F-9EFF-0A0A86CE4348}">
      <dsp:nvSpPr>
        <dsp:cNvPr id="0" name=""/>
        <dsp:cNvSpPr/>
      </dsp:nvSpPr>
      <dsp:spPr>
        <a:xfrm>
          <a:off x="130887" y="30061"/>
          <a:ext cx="870400" cy="3327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A01141-BA35-4372-ACB8-59137D6B0157}">
      <dsp:nvSpPr>
        <dsp:cNvPr id="0" name=""/>
        <dsp:cNvSpPr/>
      </dsp:nvSpPr>
      <dsp:spPr>
        <a:xfrm>
          <a:off x="0" y="457497"/>
          <a:ext cx="3013260" cy="415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449263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ХК "Адамант"</a:t>
          </a:r>
          <a:endParaRPr lang="ru-RU" sz="1600" b="1" kern="1200" dirty="0"/>
        </a:p>
      </dsp:txBody>
      <dsp:txXfrm>
        <a:off x="644152" y="457497"/>
        <a:ext cx="2369107" cy="415906"/>
      </dsp:txXfrm>
    </dsp:sp>
    <dsp:sp modelId="{C3416614-2C1A-4621-A837-3EDBB7E07E1D}">
      <dsp:nvSpPr>
        <dsp:cNvPr id="0" name=""/>
        <dsp:cNvSpPr/>
      </dsp:nvSpPr>
      <dsp:spPr>
        <a:xfrm>
          <a:off x="235758" y="499088"/>
          <a:ext cx="615051" cy="3327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B23B42-63E7-473C-B565-306FC0929E2C}">
      <dsp:nvSpPr>
        <dsp:cNvPr id="0" name=""/>
        <dsp:cNvSpPr/>
      </dsp:nvSpPr>
      <dsp:spPr>
        <a:xfrm>
          <a:off x="0" y="914995"/>
          <a:ext cx="3019812" cy="415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449263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Главстрой</a:t>
          </a:r>
          <a:endParaRPr lang="ru-RU" sz="1600" b="1" kern="1200" dirty="0" smtClean="0"/>
        </a:p>
      </dsp:txBody>
      <dsp:txXfrm>
        <a:off x="645553" y="914995"/>
        <a:ext cx="2374259" cy="415906"/>
      </dsp:txXfrm>
    </dsp:sp>
    <dsp:sp modelId="{69285974-1CAE-4557-AEBA-F92D270FCEA6}">
      <dsp:nvSpPr>
        <dsp:cNvPr id="0" name=""/>
        <dsp:cNvSpPr/>
      </dsp:nvSpPr>
      <dsp:spPr>
        <a:xfrm>
          <a:off x="290818" y="950503"/>
          <a:ext cx="535841" cy="3327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5E920-A3C3-4854-A0A8-118396A2380D}">
      <dsp:nvSpPr>
        <dsp:cNvPr id="0" name=""/>
        <dsp:cNvSpPr/>
      </dsp:nvSpPr>
      <dsp:spPr>
        <a:xfrm>
          <a:off x="25247" y="0"/>
          <a:ext cx="3170536" cy="412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449263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"KNAUF"</a:t>
          </a:r>
          <a:endParaRPr lang="ru-RU" sz="1400" b="1" kern="1200" dirty="0"/>
        </a:p>
      </dsp:txBody>
      <dsp:txXfrm>
        <a:off x="700528" y="0"/>
        <a:ext cx="2495255" cy="412711"/>
      </dsp:txXfrm>
    </dsp:sp>
    <dsp:sp modelId="{883B5438-091F-4F2F-9EFF-0A0A86CE4348}">
      <dsp:nvSpPr>
        <dsp:cNvPr id="0" name=""/>
        <dsp:cNvSpPr/>
      </dsp:nvSpPr>
      <dsp:spPr>
        <a:xfrm>
          <a:off x="136495" y="36496"/>
          <a:ext cx="916005" cy="3301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A01141-BA35-4372-ACB8-59137D6B0157}">
      <dsp:nvSpPr>
        <dsp:cNvPr id="0" name=""/>
        <dsp:cNvSpPr/>
      </dsp:nvSpPr>
      <dsp:spPr>
        <a:xfrm>
          <a:off x="31643" y="453983"/>
          <a:ext cx="3171140" cy="412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449263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ГК "Евроцемент"</a:t>
          </a:r>
          <a:endParaRPr lang="ru-RU" sz="1400" b="1" kern="1200" dirty="0"/>
        </a:p>
      </dsp:txBody>
      <dsp:txXfrm>
        <a:off x="707052" y="453983"/>
        <a:ext cx="2495730" cy="412711"/>
      </dsp:txXfrm>
    </dsp:sp>
    <dsp:sp modelId="{C3416614-2C1A-4621-A837-3EDBB7E07E1D}">
      <dsp:nvSpPr>
        <dsp:cNvPr id="0" name=""/>
        <dsp:cNvSpPr/>
      </dsp:nvSpPr>
      <dsp:spPr>
        <a:xfrm>
          <a:off x="175482" y="495254"/>
          <a:ext cx="863822" cy="3301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B23B42-63E7-473C-B565-306FC0929E2C}">
      <dsp:nvSpPr>
        <dsp:cNvPr id="0" name=""/>
        <dsp:cNvSpPr/>
      </dsp:nvSpPr>
      <dsp:spPr>
        <a:xfrm>
          <a:off x="21120" y="907966"/>
          <a:ext cx="3178036" cy="412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449263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"HOLCIM </a:t>
          </a:r>
          <a:r>
            <a:rPr lang="ru-RU" sz="1400" b="1" kern="1200" dirty="0" err="1" smtClean="0"/>
            <a:t>Group</a:t>
          </a:r>
          <a:r>
            <a:rPr lang="ru-RU" sz="1400" b="1" kern="1200" dirty="0" smtClean="0"/>
            <a:t>"</a:t>
          </a:r>
        </a:p>
      </dsp:txBody>
      <dsp:txXfrm>
        <a:off x="697999" y="907966"/>
        <a:ext cx="2501158" cy="412711"/>
      </dsp:txXfrm>
    </dsp:sp>
    <dsp:sp modelId="{69285974-1CAE-4557-AEBA-F92D270FCEA6}">
      <dsp:nvSpPr>
        <dsp:cNvPr id="0" name=""/>
        <dsp:cNvSpPr/>
      </dsp:nvSpPr>
      <dsp:spPr>
        <a:xfrm>
          <a:off x="183487" y="943201"/>
          <a:ext cx="889964" cy="3301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E89804-FF25-46FB-B8CD-FAD4AC4075FE}">
      <dsp:nvSpPr>
        <dsp:cNvPr id="0" name=""/>
        <dsp:cNvSpPr/>
      </dsp:nvSpPr>
      <dsp:spPr>
        <a:xfrm>
          <a:off x="15986" y="1361949"/>
          <a:ext cx="3178036" cy="412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447675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Сланцевский</a:t>
          </a:r>
          <a:r>
            <a:rPr lang="ru-RU" sz="1400" b="1" kern="1200" dirty="0" smtClean="0"/>
            <a:t> ЦЗ</a:t>
          </a:r>
          <a:endParaRPr lang="ru-RU" sz="1400" b="1" kern="1200" dirty="0"/>
        </a:p>
      </dsp:txBody>
      <dsp:txXfrm>
        <a:off x="692865" y="1361949"/>
        <a:ext cx="2501158" cy="412711"/>
      </dsp:txXfrm>
    </dsp:sp>
    <dsp:sp modelId="{294501FC-04C4-4BF7-BE2C-3B0ACB0FA563}">
      <dsp:nvSpPr>
        <dsp:cNvPr id="0" name=""/>
        <dsp:cNvSpPr/>
      </dsp:nvSpPr>
      <dsp:spPr>
        <a:xfrm>
          <a:off x="211916" y="1403220"/>
          <a:ext cx="821884" cy="3301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8438DF-3F23-4FD6-97BF-C489E193A339}">
      <dsp:nvSpPr>
        <dsp:cNvPr id="0" name=""/>
        <dsp:cNvSpPr/>
      </dsp:nvSpPr>
      <dsp:spPr>
        <a:xfrm>
          <a:off x="0" y="1815932"/>
          <a:ext cx="3178036" cy="412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447675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Гранит-Кузнечное</a:t>
          </a:r>
          <a:endParaRPr lang="ru-RU" sz="1400" b="1" kern="1200" dirty="0"/>
        </a:p>
      </dsp:txBody>
      <dsp:txXfrm>
        <a:off x="676878" y="1815932"/>
        <a:ext cx="2501158" cy="412711"/>
      </dsp:txXfrm>
    </dsp:sp>
    <dsp:sp modelId="{28DFDA67-3992-4C26-BDC7-A20055CCC4ED}">
      <dsp:nvSpPr>
        <dsp:cNvPr id="0" name=""/>
        <dsp:cNvSpPr/>
      </dsp:nvSpPr>
      <dsp:spPr>
        <a:xfrm>
          <a:off x="393378" y="1857203"/>
          <a:ext cx="407081" cy="3301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FCC9A0-19C8-4B65-89F1-0AE218065FD2}">
      <dsp:nvSpPr>
        <dsp:cNvPr id="0" name=""/>
        <dsp:cNvSpPr/>
      </dsp:nvSpPr>
      <dsp:spPr>
        <a:xfrm>
          <a:off x="18597" y="2269915"/>
          <a:ext cx="3178036" cy="412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447675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Винербергер</a:t>
          </a:r>
          <a:r>
            <a:rPr lang="ru-RU" sz="1400" b="1" kern="1200" dirty="0" smtClean="0"/>
            <a:t> </a:t>
          </a:r>
          <a:endParaRPr lang="ru-RU" sz="1400" b="1" kern="1200" dirty="0"/>
        </a:p>
      </dsp:txBody>
      <dsp:txXfrm>
        <a:off x="695475" y="2269915"/>
        <a:ext cx="2501158" cy="412711"/>
      </dsp:txXfrm>
    </dsp:sp>
    <dsp:sp modelId="{6589A2D0-02CF-4514-9BBB-A58EBB1C6943}">
      <dsp:nvSpPr>
        <dsp:cNvPr id="0" name=""/>
        <dsp:cNvSpPr/>
      </dsp:nvSpPr>
      <dsp:spPr>
        <a:xfrm>
          <a:off x="180188" y="2311186"/>
          <a:ext cx="872116" cy="3301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5E920-A3C3-4854-A0A8-118396A2380D}">
      <dsp:nvSpPr>
        <dsp:cNvPr id="0" name=""/>
        <dsp:cNvSpPr/>
      </dsp:nvSpPr>
      <dsp:spPr>
        <a:xfrm>
          <a:off x="7094" y="0"/>
          <a:ext cx="2999212" cy="416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449263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Лиссант</a:t>
          </a:r>
          <a:endParaRPr lang="ru-RU" sz="1400" b="1" kern="1200" dirty="0"/>
        </a:p>
      </dsp:txBody>
      <dsp:txXfrm>
        <a:off x="648456" y="0"/>
        <a:ext cx="2357850" cy="416171"/>
      </dsp:txXfrm>
    </dsp:sp>
    <dsp:sp modelId="{883B5438-091F-4F2F-9EFF-0A0A86CE4348}">
      <dsp:nvSpPr>
        <dsp:cNvPr id="0" name=""/>
        <dsp:cNvSpPr/>
      </dsp:nvSpPr>
      <dsp:spPr>
        <a:xfrm>
          <a:off x="266855" y="23358"/>
          <a:ext cx="578569" cy="3329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A01141-BA35-4372-ACB8-59137D6B0157}">
      <dsp:nvSpPr>
        <dsp:cNvPr id="0" name=""/>
        <dsp:cNvSpPr/>
      </dsp:nvSpPr>
      <dsp:spPr>
        <a:xfrm>
          <a:off x="11058" y="457788"/>
          <a:ext cx="2999783" cy="416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449263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Ruukki</a:t>
          </a:r>
          <a:endParaRPr lang="ru-RU" sz="1800" kern="1200" dirty="0"/>
        </a:p>
      </dsp:txBody>
      <dsp:txXfrm>
        <a:off x="652541" y="457788"/>
        <a:ext cx="2358299" cy="416171"/>
      </dsp:txXfrm>
    </dsp:sp>
    <dsp:sp modelId="{C3416614-2C1A-4621-A837-3EDBB7E07E1D}">
      <dsp:nvSpPr>
        <dsp:cNvPr id="0" name=""/>
        <dsp:cNvSpPr/>
      </dsp:nvSpPr>
      <dsp:spPr>
        <a:xfrm>
          <a:off x="167287" y="499405"/>
          <a:ext cx="817144" cy="3329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B23B42-63E7-473C-B565-306FC0929E2C}">
      <dsp:nvSpPr>
        <dsp:cNvPr id="0" name=""/>
        <dsp:cNvSpPr/>
      </dsp:nvSpPr>
      <dsp:spPr>
        <a:xfrm>
          <a:off x="11055" y="915577"/>
          <a:ext cx="3006306" cy="416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449263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ГК "Электрощит"</a:t>
          </a:r>
        </a:p>
      </dsp:txBody>
      <dsp:txXfrm>
        <a:off x="653933" y="915577"/>
        <a:ext cx="2363428" cy="416171"/>
      </dsp:txXfrm>
    </dsp:sp>
    <dsp:sp modelId="{69285974-1CAE-4557-AEBA-F92D270FCEA6}">
      <dsp:nvSpPr>
        <dsp:cNvPr id="0" name=""/>
        <dsp:cNvSpPr/>
      </dsp:nvSpPr>
      <dsp:spPr>
        <a:xfrm>
          <a:off x="174860" y="951108"/>
          <a:ext cx="841874" cy="3329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5A1590-D2F9-4BCF-A7B2-E6276119C584}">
      <dsp:nvSpPr>
        <dsp:cNvPr id="0" name=""/>
        <dsp:cNvSpPr/>
      </dsp:nvSpPr>
      <dsp:spPr>
        <a:xfrm>
          <a:off x="4127" y="1373366"/>
          <a:ext cx="3006306" cy="416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447675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ВЕСТА ПАРК</a:t>
          </a:r>
          <a:endParaRPr lang="ru-RU" sz="1400" b="1" kern="1200" dirty="0"/>
        </a:p>
      </dsp:txBody>
      <dsp:txXfrm>
        <a:off x="647005" y="1373366"/>
        <a:ext cx="2363428" cy="416171"/>
      </dsp:txXfrm>
    </dsp:sp>
    <dsp:sp modelId="{7946814F-F8E3-40A9-A438-700300C5AEDB}">
      <dsp:nvSpPr>
        <dsp:cNvPr id="0" name=""/>
        <dsp:cNvSpPr/>
      </dsp:nvSpPr>
      <dsp:spPr>
        <a:xfrm>
          <a:off x="184686" y="1414983"/>
          <a:ext cx="780611" cy="3329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60FE21-69B8-4B50-A1D7-C25BBE92ACD6}">
      <dsp:nvSpPr>
        <dsp:cNvPr id="0" name=""/>
        <dsp:cNvSpPr/>
      </dsp:nvSpPr>
      <dsp:spPr>
        <a:xfrm>
          <a:off x="0" y="1831155"/>
          <a:ext cx="3006306" cy="416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447675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ПСК Пулково</a:t>
          </a:r>
          <a:endParaRPr lang="ru-RU" sz="1400" b="1" kern="1200" dirty="0"/>
        </a:p>
      </dsp:txBody>
      <dsp:txXfrm>
        <a:off x="642878" y="1831155"/>
        <a:ext cx="2363428" cy="416171"/>
      </dsp:txXfrm>
    </dsp:sp>
    <dsp:sp modelId="{F5028088-D254-4A90-9E04-99A3F00A806E}">
      <dsp:nvSpPr>
        <dsp:cNvPr id="0" name=""/>
        <dsp:cNvSpPr/>
      </dsp:nvSpPr>
      <dsp:spPr>
        <a:xfrm>
          <a:off x="358950" y="1862374"/>
          <a:ext cx="364159" cy="3329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F7B6ED-895A-4695-BFB1-A3E5EDDAAD24}">
      <dsp:nvSpPr>
        <dsp:cNvPr id="0" name=""/>
        <dsp:cNvSpPr/>
      </dsp:nvSpPr>
      <dsp:spPr>
        <a:xfrm>
          <a:off x="37426" y="2288943"/>
          <a:ext cx="3006306" cy="416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447675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Paroc</a:t>
          </a:r>
          <a:endParaRPr lang="ru-RU" sz="1400" b="1" kern="1200" dirty="0"/>
        </a:p>
      </dsp:txBody>
      <dsp:txXfrm>
        <a:off x="680305" y="2288943"/>
        <a:ext cx="2363428" cy="416171"/>
      </dsp:txXfrm>
    </dsp:sp>
    <dsp:sp modelId="{B99438BA-6017-4831-815B-978417ADBDAC}">
      <dsp:nvSpPr>
        <dsp:cNvPr id="0" name=""/>
        <dsp:cNvSpPr/>
      </dsp:nvSpPr>
      <dsp:spPr>
        <a:xfrm>
          <a:off x="151411" y="2330560"/>
          <a:ext cx="834202" cy="3329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F8C81-0369-4EAE-85EB-C03614DE33D2}">
      <dsp:nvSpPr>
        <dsp:cNvPr id="0" name=""/>
        <dsp:cNvSpPr/>
      </dsp:nvSpPr>
      <dsp:spPr>
        <a:xfrm>
          <a:off x="0" y="0"/>
          <a:ext cx="3215854" cy="4034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447675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Внешэкономбанк</a:t>
          </a:r>
          <a:endParaRPr lang="ru-RU" sz="1400" b="1" kern="1200" dirty="0"/>
        </a:p>
      </dsp:txBody>
      <dsp:txXfrm>
        <a:off x="683519" y="0"/>
        <a:ext cx="2532335" cy="403482"/>
      </dsp:txXfrm>
    </dsp:sp>
    <dsp:sp modelId="{D5B71F49-5867-4F20-A8E2-2D000696D893}">
      <dsp:nvSpPr>
        <dsp:cNvPr id="0" name=""/>
        <dsp:cNvSpPr/>
      </dsp:nvSpPr>
      <dsp:spPr>
        <a:xfrm>
          <a:off x="269330" y="22417"/>
          <a:ext cx="561732" cy="32278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95E920-A3C3-4854-A0A8-118396A2380D}">
      <dsp:nvSpPr>
        <dsp:cNvPr id="0" name=""/>
        <dsp:cNvSpPr/>
      </dsp:nvSpPr>
      <dsp:spPr>
        <a:xfrm>
          <a:off x="17668" y="443831"/>
          <a:ext cx="3208265" cy="4034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449263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Уралсиб</a:t>
          </a:r>
          <a:endParaRPr lang="ru-RU" sz="1800" b="1" kern="1200" dirty="0"/>
        </a:p>
      </dsp:txBody>
      <dsp:txXfrm>
        <a:off x="699574" y="443831"/>
        <a:ext cx="2526359" cy="403482"/>
      </dsp:txXfrm>
    </dsp:sp>
    <dsp:sp modelId="{883B5438-091F-4F2F-9EFF-0A0A86CE4348}">
      <dsp:nvSpPr>
        <dsp:cNvPr id="0" name=""/>
        <dsp:cNvSpPr/>
      </dsp:nvSpPr>
      <dsp:spPr>
        <a:xfrm>
          <a:off x="137412" y="466477"/>
          <a:ext cx="926905" cy="32278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A01141-BA35-4372-ACB8-59137D6B0157}">
      <dsp:nvSpPr>
        <dsp:cNvPr id="0" name=""/>
        <dsp:cNvSpPr/>
      </dsp:nvSpPr>
      <dsp:spPr>
        <a:xfrm>
          <a:off x="4009" y="887662"/>
          <a:ext cx="3208876" cy="4034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449263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МДМ Банк</a:t>
          </a:r>
          <a:endParaRPr lang="ru-RU" sz="1800" b="1" kern="1200" dirty="0"/>
        </a:p>
      </dsp:txBody>
      <dsp:txXfrm>
        <a:off x="686045" y="887662"/>
        <a:ext cx="2526840" cy="403482"/>
      </dsp:txXfrm>
    </dsp:sp>
    <dsp:sp modelId="{C3416614-2C1A-4621-A837-3EDBB7E07E1D}">
      <dsp:nvSpPr>
        <dsp:cNvPr id="0" name=""/>
        <dsp:cNvSpPr/>
      </dsp:nvSpPr>
      <dsp:spPr>
        <a:xfrm>
          <a:off x="149966" y="928010"/>
          <a:ext cx="874101" cy="32278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9435" y="0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AD5BB-5C8A-4B11-B7DB-C06A101E754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355" y="4724202"/>
            <a:ext cx="545084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9435" y="9446678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1D387-CF2D-4960-B89F-D067CF36D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661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C445C-0756-4F04-9350-7B3D4528A811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1D387-CF2D-4960-B89F-D067CF36DCF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1D387-CF2D-4960-B89F-D067CF36DCF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760">
              <a:spcBef>
                <a:spcPct val="0"/>
              </a:spcBef>
            </a:pPr>
            <a:r>
              <a:rPr lang="ru-RU" sz="1800" dirty="0"/>
              <a:t>Спасибо за внимание!!!</a:t>
            </a:r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A1494C-DB49-4228-A7D6-10F4F572FFE4}" type="slidenum">
              <a:rPr lang="ru-RU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1D387-CF2D-4960-B89F-D067CF36DCF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1D387-CF2D-4960-B89F-D067CF36DCF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1D387-CF2D-4960-B89F-D067CF36DCF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1D387-CF2D-4960-B89F-D067CF36DCF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1D387-CF2D-4960-B89F-D067CF36DCF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1D387-CF2D-4960-B89F-D067CF36DCF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1D387-CF2D-4960-B89F-D067CF36DCF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1D387-CF2D-4960-B89F-D067CF36DCF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1.jpe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abstract-waves-on-a-blue-background.jpg"/>
          <p:cNvPicPr>
            <a:picLocks noChangeAspect="1"/>
          </p:cNvPicPr>
          <p:nvPr/>
        </p:nvPicPr>
        <p:blipFill>
          <a:blip r:embed="rId2" cstate="screen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4" name="Рисунок 33" descr="abstract-waves-on-a-blue-background.jpg"/>
          <p:cNvPicPr>
            <a:picLocks noChangeAspect="1"/>
          </p:cNvPicPr>
          <p:nvPr/>
        </p:nvPicPr>
        <p:blipFill>
          <a:blip r:embed="rId2" cstate="screen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8802"/>
            <a:ext cx="9144000" cy="2875357"/>
          </a:xfrm>
          <a:prstGeom prst="rect">
            <a:avLst/>
          </a:prstGeom>
        </p:spPr>
      </p:pic>
      <p:grpSp>
        <p:nvGrpSpPr>
          <p:cNvPr id="36" name="Группа 162"/>
          <p:cNvGrpSpPr/>
          <p:nvPr/>
        </p:nvGrpSpPr>
        <p:grpSpPr>
          <a:xfrm>
            <a:off x="2654063" y="336544"/>
            <a:ext cx="4117997" cy="1093792"/>
            <a:chOff x="739755" y="3109911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37" name="Freeform 18"/>
            <p:cNvSpPr>
              <a:spLocks noEditPoints="1"/>
            </p:cNvSpPr>
            <p:nvPr/>
          </p:nvSpPr>
          <p:spPr bwMode="auto">
            <a:xfrm>
              <a:off x="2285980" y="3428998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946130" y="3121023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9" name="Freeform 14"/>
            <p:cNvSpPr>
              <a:spLocks/>
            </p:cNvSpPr>
            <p:nvPr/>
          </p:nvSpPr>
          <p:spPr bwMode="auto">
            <a:xfrm>
              <a:off x="1347768" y="3121023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0" name="Rectangle 20"/>
            <p:cNvSpPr>
              <a:spLocks noChangeArrowheads="1"/>
            </p:cNvSpPr>
            <p:nvPr/>
          </p:nvSpPr>
          <p:spPr bwMode="auto">
            <a:xfrm>
              <a:off x="739755" y="3286123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endParaRPr>
            </a:p>
          </p:txBody>
        </p:sp>
        <p:sp>
          <p:nvSpPr>
            <p:cNvPr id="41" name="Rectangle 19"/>
            <p:cNvSpPr>
              <a:spLocks noChangeArrowheads="1"/>
            </p:cNvSpPr>
            <p:nvPr/>
          </p:nvSpPr>
          <p:spPr bwMode="auto">
            <a:xfrm>
              <a:off x="739755" y="3121023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endParaRPr>
            </a:p>
          </p:txBody>
        </p:sp>
        <p:sp>
          <p:nvSpPr>
            <p:cNvPr id="42" name="Freeform 15"/>
            <p:cNvSpPr>
              <a:spLocks noEditPoints="1"/>
            </p:cNvSpPr>
            <p:nvPr/>
          </p:nvSpPr>
          <p:spPr bwMode="auto">
            <a:xfrm>
              <a:off x="1658918" y="3109911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2408218" y="3324223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4" name="Freeform 16"/>
            <p:cNvSpPr>
              <a:spLocks/>
            </p:cNvSpPr>
            <p:nvPr/>
          </p:nvSpPr>
          <p:spPr bwMode="auto">
            <a:xfrm>
              <a:off x="1785918" y="3214686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4271" y="4945742"/>
            <a:ext cx="6400800" cy="17526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lang="ru-RU" sz="2800" b="1" kern="0" spc="300" dirty="0">
                <a:ln>
                  <a:solidFill>
                    <a:schemeClr val="tx2"/>
                  </a:solidFill>
                </a:ln>
                <a:solidFill>
                  <a:srgbClr val="4F81BD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6743" y="2104571"/>
            <a:ext cx="8665028" cy="2525486"/>
          </a:xfrm>
        </p:spPr>
        <p:txBody>
          <a:bodyPr>
            <a:normAutofit/>
          </a:bodyPr>
          <a:lstStyle>
            <a:lvl1pPr>
              <a:defRPr lang="ru-RU" sz="4800" kern="1200" spc="-100" dirty="0"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abstract-waves-on-a-blue-background.jpg"/>
          <p:cNvPicPr>
            <a:picLocks noChangeAspect="1"/>
          </p:cNvPicPr>
          <p:nvPr/>
        </p:nvPicPr>
        <p:blipFill>
          <a:blip r:embed="rId2" cstate="screen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4" name="Рисунок 33" descr="abstract-waves-on-a-blue-background.jpg"/>
          <p:cNvPicPr>
            <a:picLocks noChangeAspect="1"/>
          </p:cNvPicPr>
          <p:nvPr/>
        </p:nvPicPr>
        <p:blipFill>
          <a:blip r:embed="rId2" cstate="screen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8802"/>
            <a:ext cx="9144000" cy="287535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4271" y="4945742"/>
            <a:ext cx="6400800" cy="17526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lang="ru-RU" sz="2800" b="1" kern="0" spc="300" dirty="0">
                <a:ln>
                  <a:solidFill>
                    <a:schemeClr val="tx2"/>
                  </a:solidFill>
                </a:ln>
                <a:solidFill>
                  <a:srgbClr val="4F81B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983" y="2104571"/>
            <a:ext cx="4716017" cy="2525486"/>
          </a:xfrm>
        </p:spPr>
        <p:txBody>
          <a:bodyPr>
            <a:normAutofit/>
          </a:bodyPr>
          <a:lstStyle>
            <a:lvl1pPr>
              <a:defRPr lang="ru-RU" sz="4000" kern="1200" spc="-100" dirty="0"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371600" y="92224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800" b="1" kern="0" spc="300" dirty="0">
                <a:ln>
                  <a:solidFill>
                    <a:schemeClr val="tx2"/>
                  </a:solidFill>
                </a:ln>
                <a:solidFill>
                  <a:srgbClr val="4F81B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Образец подзаголовка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Группа 162"/>
          <p:cNvGrpSpPr/>
          <p:nvPr/>
        </p:nvGrpSpPr>
        <p:grpSpPr>
          <a:xfrm>
            <a:off x="266679" y="2660644"/>
            <a:ext cx="4117997" cy="1093792"/>
            <a:chOff x="739755" y="3109911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7" name="Freeform 18"/>
            <p:cNvSpPr>
              <a:spLocks noEditPoints="1"/>
            </p:cNvSpPr>
            <p:nvPr/>
          </p:nvSpPr>
          <p:spPr bwMode="auto">
            <a:xfrm>
              <a:off x="2285980" y="3428998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946130" y="3121023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347768" y="3121023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739755" y="3286123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39755" y="3121023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endParaRPr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58918" y="3109911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408218" y="3324223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1785918" y="3214686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622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 ИНФОЛай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55" y="1446888"/>
            <a:ext cx="3484562" cy="40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" name="Прямоугольник 171"/>
          <p:cNvSpPr/>
          <p:nvPr/>
        </p:nvSpPr>
        <p:spPr>
          <a:xfrm>
            <a:off x="0" y="1123950"/>
            <a:ext cx="9144000" cy="52800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tx2">
                  <a:lumMod val="40000"/>
                  <a:lumOff val="60000"/>
                  <a:alpha val="69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3" name="Рисунок 172" descr="abstract-waves-on-a-blue-background.jpg"/>
          <p:cNvPicPr>
            <a:picLocks noChangeAspect="1"/>
          </p:cNvPicPr>
          <p:nvPr/>
        </p:nvPicPr>
        <p:blipFill>
          <a:blip r:embed="rId4" cstate="email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2983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</p:spPr>
      </p:pic>
      <p:grpSp>
        <p:nvGrpSpPr>
          <p:cNvPr id="174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75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76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77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78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79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80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81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82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184" name="Рисунок 183" descr="abstract-waves-on-a-blue-background.jpg"/>
          <p:cNvPicPr>
            <a:picLocks noChangeAspect="1"/>
          </p:cNvPicPr>
          <p:nvPr/>
        </p:nvPicPr>
        <p:blipFill>
          <a:blip r:embed="rId6" cstate="email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7958"/>
            <a:ext cx="9144000" cy="500042"/>
          </a:xfrm>
          <a:prstGeom prst="rect">
            <a:avLst/>
          </a:prstGeom>
        </p:spPr>
      </p:pic>
      <p:grpSp>
        <p:nvGrpSpPr>
          <p:cNvPr id="185" name="Group 4"/>
          <p:cNvGrpSpPr>
            <a:grpSpLocks noChangeAspect="1"/>
          </p:cNvGrpSpPr>
          <p:nvPr/>
        </p:nvGrpSpPr>
        <p:grpSpPr bwMode="auto">
          <a:xfrm>
            <a:off x="395317" y="58959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86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6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7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8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9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0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1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2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3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4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5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6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7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8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9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0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1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2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3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4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5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6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7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8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9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0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1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2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3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4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5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6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7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8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9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0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1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2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3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4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5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6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7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8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9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0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1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2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3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4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5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7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8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9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0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1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2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3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4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5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6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7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8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9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0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1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2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3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4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5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6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8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9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0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1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2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3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4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5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6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7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8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9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0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1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2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3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4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5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6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7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8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9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0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1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2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3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4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5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6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7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8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9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0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1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2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3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4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5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6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8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9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0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1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2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3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4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15" name="Прямоугольник 314"/>
          <p:cNvSpPr/>
          <p:nvPr/>
        </p:nvSpPr>
        <p:spPr>
          <a:xfrm>
            <a:off x="665134" y="1875135"/>
            <a:ext cx="2776567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tx2">
                        <a:lumMod val="5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Arial Black" pitchFamily="34" charset="0"/>
              </a:rPr>
              <a:t>Тематические </a:t>
            </a:r>
          </a:p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tx2">
                        <a:lumMod val="5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Arial Black" pitchFamily="34" charset="0"/>
              </a:rPr>
              <a:t>новости</a:t>
            </a:r>
          </a:p>
        </p:txBody>
      </p:sp>
      <p:sp>
        <p:nvSpPr>
          <p:cNvPr id="316" name="Прямоугольник 315"/>
          <p:cNvSpPr/>
          <p:nvPr/>
        </p:nvSpPr>
        <p:spPr>
          <a:xfrm>
            <a:off x="5722658" y="1671935"/>
            <a:ext cx="26974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tx2">
                        <a:lumMod val="5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Arial Black" pitchFamily="34" charset="0"/>
              </a:rPr>
              <a:t>Исследования</a:t>
            </a:r>
          </a:p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tx2">
                        <a:lumMod val="5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Arial Black" pitchFamily="34" charset="0"/>
              </a:rPr>
              <a:t>рынков</a:t>
            </a:r>
          </a:p>
        </p:txBody>
      </p:sp>
      <p:sp>
        <p:nvSpPr>
          <p:cNvPr id="317" name="Прямоугольник 316"/>
          <p:cNvSpPr/>
          <p:nvPr/>
        </p:nvSpPr>
        <p:spPr>
          <a:xfrm>
            <a:off x="1386244" y="4504035"/>
            <a:ext cx="22586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cap="all" dirty="0">
                <a:ln w="0"/>
                <a:gradFill flip="none">
                  <a:gsLst>
                    <a:gs pos="0">
                      <a:schemeClr val="tx2">
                        <a:lumMod val="5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Arial Black" pitchFamily="34" charset="0"/>
              </a:rPr>
              <a:t>PR-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tx2">
                        <a:lumMod val="5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Arial Black" pitchFamily="34" charset="0"/>
              </a:rPr>
              <a:t>поддержка</a:t>
            </a:r>
          </a:p>
        </p:txBody>
      </p:sp>
      <p:sp>
        <p:nvSpPr>
          <p:cNvPr id="318" name="Прямоугольник 317"/>
          <p:cNvSpPr/>
          <p:nvPr/>
        </p:nvSpPr>
        <p:spPr>
          <a:xfrm>
            <a:off x="5230037" y="5164435"/>
            <a:ext cx="34329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tx2">
                        <a:lumMod val="5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30000" endPos="50000" dist="5000" dir="5400000" sy="-100000" rotWithShape="0"/>
                </a:effectLst>
                <a:latin typeface="Arial Black" pitchFamily="34" charset="0"/>
              </a:rPr>
              <a:t>РЕЙТИНГИ КОМПАНИЙ ОТРАСЛИ</a:t>
            </a:r>
          </a:p>
        </p:txBody>
      </p:sp>
      <p:pic>
        <p:nvPicPr>
          <p:cNvPr id="319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306972"/>
            <a:ext cx="1209676" cy="243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0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3986239"/>
            <a:ext cx="1821686" cy="236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" name="Picture 3" descr="\\SERVER-FILE\public\АНАЛИТИКА (для отдела продаж,обозрев-й и т.д.)\БАЛЕНКО ДАРЬЯ - PUBLIC\Для подготовки презентаций\Библиотека логотипов\Логотипы INFOLine\logo_INFOLine_объем.pn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" r="5642" b="24262"/>
          <a:stretch/>
        </p:blipFill>
        <p:spPr bwMode="auto">
          <a:xfrm>
            <a:off x="3669627" y="3226815"/>
            <a:ext cx="3444577" cy="881186"/>
          </a:xfrm>
          <a:prstGeom prst="rect">
            <a:avLst/>
          </a:prstGeom>
          <a:noFill/>
        </p:spPr>
      </p:pic>
      <p:sp>
        <p:nvSpPr>
          <p:cNvPr id="325" name="Прямоугольник 324"/>
          <p:cNvSpPr/>
          <p:nvPr/>
        </p:nvSpPr>
        <p:spPr>
          <a:xfrm>
            <a:off x="2916266" y="55880"/>
            <a:ext cx="6151533" cy="1022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Информационное Агентство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INFOLine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(синий фо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-waves-on-a-blue-background.jpg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abstract-waves-on-a-blue-background.jpg"/>
          <p:cNvPicPr>
            <a:picLocks noChangeAspect="1"/>
          </p:cNvPicPr>
          <p:nvPr/>
        </p:nvPicPr>
        <p:blipFill>
          <a:blip r:embed="rId3" cstate="email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298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</p:spPr>
      </p:pic>
      <p:grpSp>
        <p:nvGrpSpPr>
          <p:cNvPr id="10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1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20" name="Рисунок 19" descr="abstract-waves-on-a-blue-background.jpg"/>
          <p:cNvPicPr>
            <a:picLocks noChangeAspect="1"/>
          </p:cNvPicPr>
          <p:nvPr/>
        </p:nvPicPr>
        <p:blipFill>
          <a:blip r:embed="rId5" cstate="email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7958"/>
            <a:ext cx="9144000" cy="500042"/>
          </a:xfrm>
          <a:prstGeom prst="rect">
            <a:avLst/>
          </a:prstGeom>
        </p:spPr>
      </p:pic>
      <p:grpSp>
        <p:nvGrpSpPr>
          <p:cNvPr id="21" name="Group 4"/>
          <p:cNvGrpSpPr>
            <a:grpSpLocks noChangeAspect="1"/>
          </p:cNvGrpSpPr>
          <p:nvPr/>
        </p:nvGrpSpPr>
        <p:grpSpPr bwMode="auto">
          <a:xfrm>
            <a:off x="395317" y="58959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80" y="-1"/>
            <a:ext cx="6312709" cy="1142984"/>
          </a:xfrm>
        </p:spPr>
        <p:txBody>
          <a:bodyPr>
            <a:normAutofit/>
          </a:bodyPr>
          <a:lstStyle>
            <a:lvl1pPr algn="r">
              <a:defRPr lang="ru-RU" sz="24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(белый фо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abstract-waves-on-a-blue-background.jpg"/>
          <p:cNvPicPr>
            <a:picLocks noChangeAspect="1"/>
          </p:cNvPicPr>
          <p:nvPr/>
        </p:nvPicPr>
        <p:blipFill>
          <a:blip r:embed="rId2" cstate="email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2983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</p:spPr>
      </p:pic>
      <p:grpSp>
        <p:nvGrpSpPr>
          <p:cNvPr id="10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1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20" name="Рисунок 19" descr="abstract-waves-on-a-blue-background.jpg"/>
          <p:cNvPicPr>
            <a:picLocks noChangeAspect="1"/>
          </p:cNvPicPr>
          <p:nvPr/>
        </p:nvPicPr>
        <p:blipFill>
          <a:blip r:embed="rId4" cstate="email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7958"/>
            <a:ext cx="9144000" cy="500042"/>
          </a:xfrm>
          <a:prstGeom prst="rect">
            <a:avLst/>
          </a:prstGeom>
        </p:spPr>
      </p:pic>
      <p:grpSp>
        <p:nvGrpSpPr>
          <p:cNvPr id="21" name="Group 4"/>
          <p:cNvGrpSpPr>
            <a:grpSpLocks noChangeAspect="1"/>
          </p:cNvGrpSpPr>
          <p:nvPr/>
        </p:nvGrpSpPr>
        <p:grpSpPr bwMode="auto">
          <a:xfrm>
            <a:off x="395317" y="58959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80" y="-1"/>
            <a:ext cx="6312709" cy="1142984"/>
          </a:xfrm>
        </p:spPr>
        <p:txBody>
          <a:bodyPr>
            <a:normAutofit/>
          </a:bodyPr>
          <a:lstStyle>
            <a:lvl1pPr algn="r">
              <a:defRPr lang="ru-RU" sz="24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873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4548-07EC-4F2C-9E97-4DBE73D3A789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4B84-DDEB-4237-814A-94A32AAD4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4548-07EC-4F2C-9E97-4DBE73D3A789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4B84-DDEB-4237-814A-94A32AAD4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30185-9739-4F41-8025-E613B02DF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4548-07EC-4F2C-9E97-4DBE73D3A789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4B84-DDEB-4237-814A-94A32AAD4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F4548-07EC-4F2C-9E97-4DBE73D3A789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34B84-DDEB-4237-814A-94A32AAD4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0.jpe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11" Type="http://schemas.openxmlformats.org/officeDocument/2006/relationships/image" Target="../media/image13.png"/><Relationship Id="rId5" Type="http://schemas.microsoft.com/office/2007/relationships/hdphoto" Target="../media/hdphoto7.wdp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10.jpeg"/><Relationship Id="rId7" Type="http://schemas.openxmlformats.org/officeDocument/2006/relationships/image" Target="../media/image45.jpe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png"/><Relationship Id="rId11" Type="http://schemas.openxmlformats.org/officeDocument/2006/relationships/image" Target="../media/image49.jpeg"/><Relationship Id="rId5" Type="http://schemas.openxmlformats.org/officeDocument/2006/relationships/image" Target="../media/image43.tiff"/><Relationship Id="rId10" Type="http://schemas.openxmlformats.org/officeDocument/2006/relationships/image" Target="../media/image48.jpeg"/><Relationship Id="rId4" Type="http://schemas.openxmlformats.org/officeDocument/2006/relationships/image" Target="../media/image1.jpe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image" Target="../media/image53.png"/><Relationship Id="rId3" Type="http://schemas.openxmlformats.org/officeDocument/2006/relationships/image" Target="../media/image10.jpeg"/><Relationship Id="rId7" Type="http://schemas.openxmlformats.org/officeDocument/2006/relationships/diagramLayout" Target="../diagrams/layout4.xml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6" Type="http://schemas.openxmlformats.org/officeDocument/2006/relationships/diagramData" Target="../diagrams/data4.xml"/><Relationship Id="rId11" Type="http://schemas.openxmlformats.org/officeDocument/2006/relationships/image" Target="../media/image51.png"/><Relationship Id="rId5" Type="http://schemas.openxmlformats.org/officeDocument/2006/relationships/image" Target="../media/image1.jpeg"/><Relationship Id="rId15" Type="http://schemas.openxmlformats.org/officeDocument/2006/relationships/image" Target="../media/image54.png"/><Relationship Id="rId10" Type="http://schemas.microsoft.com/office/2007/relationships/diagramDrawing" Target="../diagrams/drawing4.xml"/><Relationship Id="rId4" Type="http://schemas.openxmlformats.org/officeDocument/2006/relationships/image" Target="../media/image50.png"/><Relationship Id="rId9" Type="http://schemas.openxmlformats.org/officeDocument/2006/relationships/diagramColors" Target="../diagrams/colors4.xml"/><Relationship Id="rId1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diagramData" Target="../diagrams/data5.xml"/><Relationship Id="rId18" Type="http://schemas.openxmlformats.org/officeDocument/2006/relationships/hyperlink" Target="http://infoline.spb.ru/services/4/katalog/page.php?issled=588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57.png"/><Relationship Id="rId12" Type="http://schemas.openxmlformats.org/officeDocument/2006/relationships/image" Target="../media/image61.png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6.png"/><Relationship Id="rId11" Type="http://schemas.openxmlformats.org/officeDocument/2006/relationships/image" Target="../media/image60.png"/><Relationship Id="rId5" Type="http://schemas.openxmlformats.org/officeDocument/2006/relationships/image" Target="../media/image55.png"/><Relationship Id="rId15" Type="http://schemas.openxmlformats.org/officeDocument/2006/relationships/diagramQuickStyle" Target="../diagrams/quickStyle5.xml"/><Relationship Id="rId10" Type="http://schemas.openxmlformats.org/officeDocument/2006/relationships/image" Target="../media/image59.png"/><Relationship Id="rId19" Type="http://schemas.openxmlformats.org/officeDocument/2006/relationships/image" Target="../media/image62.jpeg"/><Relationship Id="rId4" Type="http://schemas.openxmlformats.org/officeDocument/2006/relationships/image" Target="../media/image1.jpeg"/><Relationship Id="rId9" Type="http://schemas.openxmlformats.org/officeDocument/2006/relationships/image" Target="../media/image38.png"/><Relationship Id="rId1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diagramColors" Target="../diagrams/colors7.xml"/><Relationship Id="rId18" Type="http://schemas.openxmlformats.org/officeDocument/2006/relationships/diagramColors" Target="../diagrams/colors8.xml"/><Relationship Id="rId3" Type="http://schemas.openxmlformats.org/officeDocument/2006/relationships/image" Target="../media/image10.jpeg"/><Relationship Id="rId21" Type="http://schemas.openxmlformats.org/officeDocument/2006/relationships/diagramLayout" Target="../diagrams/layout9.xml"/><Relationship Id="rId7" Type="http://schemas.openxmlformats.org/officeDocument/2006/relationships/diagramQuickStyle" Target="../diagrams/quickStyle6.xml"/><Relationship Id="rId12" Type="http://schemas.openxmlformats.org/officeDocument/2006/relationships/diagramQuickStyle" Target="../diagrams/quickStyle7.xml"/><Relationship Id="rId17" Type="http://schemas.openxmlformats.org/officeDocument/2006/relationships/diagramQuickStyle" Target="../diagrams/quickStyle8.xml"/><Relationship Id="rId2" Type="http://schemas.openxmlformats.org/officeDocument/2006/relationships/notesSlide" Target="../notesSlides/notesSlide11.xml"/><Relationship Id="rId16" Type="http://schemas.openxmlformats.org/officeDocument/2006/relationships/diagramLayout" Target="../diagrams/layout8.xml"/><Relationship Id="rId20" Type="http://schemas.openxmlformats.org/officeDocument/2006/relationships/diagramData" Target="../diagrams/data9.xml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6.xml"/><Relationship Id="rId11" Type="http://schemas.openxmlformats.org/officeDocument/2006/relationships/diagramLayout" Target="../diagrams/layout7.xml"/><Relationship Id="rId24" Type="http://schemas.microsoft.com/office/2007/relationships/diagramDrawing" Target="../diagrams/drawing9.xml"/><Relationship Id="rId5" Type="http://schemas.openxmlformats.org/officeDocument/2006/relationships/diagramData" Target="../diagrams/data6.xml"/><Relationship Id="rId15" Type="http://schemas.openxmlformats.org/officeDocument/2006/relationships/diagramData" Target="../diagrams/data8.xml"/><Relationship Id="rId23" Type="http://schemas.openxmlformats.org/officeDocument/2006/relationships/diagramColors" Target="../diagrams/colors9.xml"/><Relationship Id="rId10" Type="http://schemas.openxmlformats.org/officeDocument/2006/relationships/diagramData" Target="../diagrams/data7.xml"/><Relationship Id="rId19" Type="http://schemas.microsoft.com/office/2007/relationships/diagramDrawing" Target="../diagrams/drawing8.xml"/><Relationship Id="rId4" Type="http://schemas.openxmlformats.org/officeDocument/2006/relationships/image" Target="../media/image1.jpeg"/><Relationship Id="rId9" Type="http://schemas.microsoft.com/office/2007/relationships/diagramDrawing" Target="../diagrams/drawing6.xml"/><Relationship Id="rId14" Type="http://schemas.microsoft.com/office/2007/relationships/diagramDrawing" Target="../diagrams/drawing7.xml"/><Relationship Id="rId22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STR@allinvest.ru" TargetMode="External"/><Relationship Id="rId3" Type="http://schemas.openxmlformats.org/officeDocument/2006/relationships/image" Target="../media/image10.jpeg"/><Relationship Id="rId7" Type="http://schemas.openxmlformats.org/officeDocument/2006/relationships/hyperlink" Target="http://www.infoline.spb.r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e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microsoft.com/office/2007/relationships/hdphoto" Target="../media/hdphoto4.wdp"/><Relationship Id="rId17" Type="http://schemas.openxmlformats.org/officeDocument/2006/relationships/image" Target="../media/image25.png"/><Relationship Id="rId2" Type="http://schemas.openxmlformats.org/officeDocument/2006/relationships/image" Target="../media/image8.jpeg"/><Relationship Id="rId1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.jpeg"/><Relationship Id="rId15" Type="http://schemas.openxmlformats.org/officeDocument/2006/relationships/image" Target="../media/image24.png"/><Relationship Id="rId10" Type="http://schemas.microsoft.com/office/2007/relationships/hdphoto" Target="../media/hdphoto3.wdp"/><Relationship Id="rId4" Type="http://schemas.microsoft.com/office/2007/relationships/hdphoto" Target="../media/hdphoto2.wdp"/><Relationship Id="rId9" Type="http://schemas.openxmlformats.org/officeDocument/2006/relationships/image" Target="../media/image21.png"/><Relationship Id="rId1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.jpe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10.jpe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11" Type="http://schemas.microsoft.com/office/2007/relationships/diagramDrawing" Target="../diagrams/drawing3.xml"/><Relationship Id="rId5" Type="http://schemas.openxmlformats.org/officeDocument/2006/relationships/image" Target="../media/image29.jpeg"/><Relationship Id="rId10" Type="http://schemas.openxmlformats.org/officeDocument/2006/relationships/diagramColors" Target="../diagrams/colors3.xml"/><Relationship Id="rId4" Type="http://schemas.openxmlformats.org/officeDocument/2006/relationships/image" Target="../media/image28.jpeg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Рисунок 164" descr="abstract-waves-on-a-blue-background.jpg"/>
          <p:cNvPicPr>
            <a:picLocks noChangeAspect="1"/>
          </p:cNvPicPr>
          <p:nvPr/>
        </p:nvPicPr>
        <p:blipFill>
          <a:blip r:embed="rId3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4" name="Рисунок 163" descr="abstract-waves-on-a-blue-background.jpg"/>
          <p:cNvPicPr>
            <a:picLocks noChangeAspect="1"/>
          </p:cNvPicPr>
          <p:nvPr/>
        </p:nvPicPr>
        <p:blipFill>
          <a:blip r:embed="rId3" cstate="print">
            <a:lum bright="-20000"/>
          </a:blip>
          <a:stretch>
            <a:fillRect/>
          </a:stretch>
        </p:blipFill>
        <p:spPr>
          <a:xfrm>
            <a:off x="0" y="1928802"/>
            <a:ext cx="9144000" cy="2875357"/>
          </a:xfrm>
          <a:prstGeom prst="rect">
            <a:avLst/>
          </a:prstGeom>
        </p:spPr>
      </p:pic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560" y="429744"/>
            <a:ext cx="6400800" cy="105504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700" spc="300" dirty="0" smtClean="0">
                <a:ln>
                  <a:solidFill>
                    <a:schemeClr val="tx2"/>
                  </a:solidFill>
                </a:ln>
                <a:solidFill>
                  <a:srgbClr val="4F81BD"/>
                </a:solidFill>
              </a:rPr>
              <a:t> </a:t>
            </a:r>
            <a:endParaRPr lang="ru-RU" sz="2700" spc="300" dirty="0" smtClean="0">
              <a:ln>
                <a:solidFill>
                  <a:schemeClr val="tx2"/>
                </a:solidFill>
              </a:ln>
              <a:solidFill>
                <a:srgbClr val="4F81BD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91075" y="2143116"/>
            <a:ext cx="4248149" cy="2155831"/>
          </a:xfrm>
        </p:spPr>
        <p:txBody>
          <a:bodyPr>
            <a:noAutofit/>
          </a:bodyPr>
          <a:lstStyle/>
          <a:p>
            <a:pPr eaLnBrk="1" hangingPunct="1"/>
            <a:r>
              <a:rPr lang="ru-RU" sz="4400" dirty="0" smtClean="0">
                <a:solidFill>
                  <a:schemeClr val="bg1"/>
                </a:solidFill>
                <a:latin typeface="Impact" pitchFamily="34" charset="0"/>
              </a:rPr>
              <a:t>Исследование </a:t>
            </a:r>
            <a:r>
              <a:rPr lang="ru-RU" sz="4400" dirty="0" smtClean="0">
                <a:solidFill>
                  <a:schemeClr val="bg1"/>
                </a:solidFill>
                <a:latin typeface="Impact" pitchFamily="34" charset="0"/>
              </a:rPr>
              <a:t>"Рынок </a:t>
            </a:r>
            <a:r>
              <a:rPr lang="ru-RU" sz="4400" dirty="0" smtClean="0">
                <a:solidFill>
                  <a:schemeClr val="bg1"/>
                </a:solidFill>
                <a:latin typeface="Impact" pitchFamily="34" charset="0"/>
              </a:rPr>
              <a:t>сэндвич-панелей </a:t>
            </a:r>
            <a:r>
              <a:rPr lang="ru-RU" sz="4400" dirty="0" smtClean="0">
                <a:solidFill>
                  <a:schemeClr val="bg1"/>
                </a:solidFill>
                <a:latin typeface="Impact" pitchFamily="34" charset="0"/>
              </a:rPr>
              <a:t>России"</a:t>
            </a:r>
            <a:endParaRPr lang="ru-RU" sz="4400" dirty="0" smtClean="0">
              <a:solidFill>
                <a:schemeClr val="bg1"/>
              </a:solidFill>
              <a:latin typeface="Impact" pitchFamily="34" charset="0"/>
            </a:endParaRPr>
          </a:p>
        </p:txBody>
      </p:sp>
      <p:grpSp>
        <p:nvGrpSpPr>
          <p:cNvPr id="2" name="Группа 162"/>
          <p:cNvGrpSpPr/>
          <p:nvPr/>
        </p:nvGrpSpPr>
        <p:grpSpPr>
          <a:xfrm>
            <a:off x="596879" y="2571744"/>
            <a:ext cx="4117997" cy="1093792"/>
            <a:chOff x="739755" y="3109911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2285980" y="3428998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946130" y="3121023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1347768" y="3121023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081" name="Rectangle 20"/>
            <p:cNvSpPr>
              <a:spLocks noChangeArrowheads="1"/>
            </p:cNvSpPr>
            <p:nvPr/>
          </p:nvSpPr>
          <p:spPr bwMode="auto">
            <a:xfrm>
              <a:off x="739755" y="3286123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endParaRPr>
            </a:p>
          </p:txBody>
        </p:sp>
        <p:sp>
          <p:nvSpPr>
            <p:cNvPr id="3082" name="Rectangle 19"/>
            <p:cNvSpPr>
              <a:spLocks noChangeArrowheads="1"/>
            </p:cNvSpPr>
            <p:nvPr/>
          </p:nvSpPr>
          <p:spPr bwMode="auto">
            <a:xfrm>
              <a:off x="739755" y="3121023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658918" y="3109911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2408218" y="3324223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785918" y="3214686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400164" y="5143512"/>
            <a:ext cx="64008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300" normalizeH="0" baseline="0" noProof="0" dirty="0" smtClean="0">
                <a:ln>
                  <a:solidFill>
                    <a:schemeClr val="tx2"/>
                  </a:solidFill>
                </a:ln>
                <a:solidFill>
                  <a:srgbClr val="4F81B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Март 2015 года</a:t>
            </a:r>
            <a:endParaRPr kumimoji="0" lang="ru-RU" sz="3200" b="0" i="0" u="none" strike="noStrike" kern="0" cap="none" spc="300" normalizeH="0" baseline="0" noProof="0" dirty="0" smtClean="0">
              <a:ln>
                <a:solidFill>
                  <a:schemeClr val="tx2"/>
                </a:solidFill>
              </a:ln>
              <a:solidFill>
                <a:srgbClr val="4F81B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Рисунок 185" descr="abstract-waves-on-a-blue-background.jpg"/>
          <p:cNvPicPr>
            <a:picLocks noChangeAspect="1"/>
          </p:cNvPicPr>
          <p:nvPr/>
        </p:nvPicPr>
        <p:blipFill>
          <a:blip r:embed="rId3" cstate="email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61" r="100000">
                        <a14:backgroundMark x1="77419" y1="35185" x2="77419" y2="35185"/>
                        <a14:backgroundMark x1="75576" y1="31481" x2="74194" y2="24691"/>
                        <a14:backgroundMark x1="81106" y1="35185" x2="81106" y2="35185"/>
                        <a14:backgroundMark x1="83871" y1="46296" x2="83871" y2="46296"/>
                        <a14:backgroundMark x1="88479" y1="46296" x2="88479" y2="46296"/>
                        <a14:backgroundMark x1="91705" y1="56790" x2="91705" y2="56790"/>
                        <a14:backgroundMark x1="90323" y1="74074" x2="90323" y2="74074"/>
                        <a14:backgroundMark x1="23041" y1="75309" x2="23041" y2="7530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47116" y="1685994"/>
            <a:ext cx="1416050" cy="105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7" name="Полилиния 176"/>
          <p:cNvSpPr/>
          <p:nvPr/>
        </p:nvSpPr>
        <p:spPr>
          <a:xfrm>
            <a:off x="38100" y="3614620"/>
            <a:ext cx="3543300" cy="1028700"/>
          </a:xfrm>
          <a:custGeom>
            <a:avLst/>
            <a:gdLst>
              <a:gd name="connsiteX0" fmla="*/ 0 w 3543300"/>
              <a:gd name="connsiteY0" fmla="*/ 0 h 1028700"/>
              <a:gd name="connsiteX1" fmla="*/ 2286000 w 3543300"/>
              <a:gd name="connsiteY1" fmla="*/ 571500 h 1028700"/>
              <a:gd name="connsiteX2" fmla="*/ 3543300 w 3543300"/>
              <a:gd name="connsiteY2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3300" h="1028700">
                <a:moveTo>
                  <a:pt x="0" y="0"/>
                </a:moveTo>
                <a:cubicBezTo>
                  <a:pt x="847725" y="200025"/>
                  <a:pt x="1695450" y="400050"/>
                  <a:pt x="2286000" y="571500"/>
                </a:cubicBezTo>
                <a:cubicBezTo>
                  <a:pt x="2876550" y="742950"/>
                  <a:pt x="3196167" y="833967"/>
                  <a:pt x="3543300" y="1028700"/>
                </a:cubicBezTo>
              </a:path>
            </a:pathLst>
          </a:custGeom>
          <a:ln w="571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8" name="Полилиния 177"/>
          <p:cNvSpPr/>
          <p:nvPr/>
        </p:nvSpPr>
        <p:spPr>
          <a:xfrm flipH="1">
            <a:off x="5600700" y="3640020"/>
            <a:ext cx="3543300" cy="1028700"/>
          </a:xfrm>
          <a:custGeom>
            <a:avLst/>
            <a:gdLst>
              <a:gd name="connsiteX0" fmla="*/ 0 w 3543300"/>
              <a:gd name="connsiteY0" fmla="*/ 0 h 1028700"/>
              <a:gd name="connsiteX1" fmla="*/ 2286000 w 3543300"/>
              <a:gd name="connsiteY1" fmla="*/ 571500 h 1028700"/>
              <a:gd name="connsiteX2" fmla="*/ 3543300 w 3543300"/>
              <a:gd name="connsiteY2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3300" h="1028700">
                <a:moveTo>
                  <a:pt x="0" y="0"/>
                </a:moveTo>
                <a:cubicBezTo>
                  <a:pt x="847725" y="200025"/>
                  <a:pt x="1695450" y="400050"/>
                  <a:pt x="2286000" y="571500"/>
                </a:cubicBezTo>
                <a:cubicBezTo>
                  <a:pt x="2876550" y="742950"/>
                  <a:pt x="3196167" y="833967"/>
                  <a:pt x="3543300" y="1028700"/>
                </a:cubicBezTo>
              </a:path>
            </a:pathLst>
          </a:custGeom>
          <a:ln w="571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79" name="Прямая соединительная линия 178"/>
          <p:cNvCxnSpPr/>
          <p:nvPr/>
        </p:nvCxnSpPr>
        <p:spPr>
          <a:xfrm rot="10800000">
            <a:off x="2552701" y="4503620"/>
            <a:ext cx="1016977" cy="156308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/>
          <p:nvPr/>
        </p:nvCxnSpPr>
        <p:spPr>
          <a:xfrm>
            <a:off x="2565400" y="4503620"/>
            <a:ext cx="2057400" cy="101600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единительная линия 180"/>
          <p:cNvCxnSpPr/>
          <p:nvPr/>
        </p:nvCxnSpPr>
        <p:spPr>
          <a:xfrm rot="10800000" flipV="1">
            <a:off x="4597401" y="4532928"/>
            <a:ext cx="2014415" cy="973992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единительная линия 181"/>
          <p:cNvCxnSpPr/>
          <p:nvPr/>
        </p:nvCxnSpPr>
        <p:spPr>
          <a:xfrm rot="10800000" flipV="1">
            <a:off x="5613400" y="4516320"/>
            <a:ext cx="1028700" cy="16510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abstract-waves-on-a-blue-background.jpg"/>
          <p:cNvPicPr>
            <a:picLocks noChangeAspect="1"/>
          </p:cNvPicPr>
          <p:nvPr/>
        </p:nvPicPr>
        <p:blipFill>
          <a:blip r:embed="rId6" cstate="print">
            <a:lum bright="-20000"/>
          </a:blip>
          <a:stretch>
            <a:fillRect/>
          </a:stretch>
        </p:blipFill>
        <p:spPr>
          <a:xfrm>
            <a:off x="0" y="0"/>
            <a:ext cx="9144000" cy="1142983"/>
          </a:xfrm>
          <a:prstGeom prst="rec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</p:spPr>
      </p:pic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0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4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488" y="142852"/>
            <a:ext cx="6115064" cy="928694"/>
          </a:xfrm>
          <a:noFill/>
          <a:ln w="9525">
            <a:noFill/>
            <a:miter lim="800000"/>
            <a:headEnd/>
            <a:tailEnd/>
          </a:ln>
        </p:spPr>
        <p:txBody>
          <a:bodyPr rIns="0" anchor="ctr"/>
          <a:lstStyle/>
          <a:p>
            <a:pPr algn="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Часть 3: База 400 производителей металлопродукции</a:t>
            </a:r>
          </a:p>
        </p:txBody>
      </p:sp>
      <p:pic>
        <p:nvPicPr>
          <p:cNvPr id="15" name="Рисунок 14" descr="abstract-waves-on-a-blue-background.jpg"/>
          <p:cNvPicPr>
            <a:picLocks noChangeAspect="1"/>
          </p:cNvPicPr>
          <p:nvPr/>
        </p:nvPicPr>
        <p:blipFill>
          <a:blip r:embed="rId6" cstate="print">
            <a:lum bright="40000" contrast="-40000"/>
          </a:blip>
          <a:stretch>
            <a:fillRect/>
          </a:stretch>
        </p:blipFill>
        <p:spPr>
          <a:xfrm>
            <a:off x="0" y="6357958"/>
            <a:ext cx="9144000" cy="357166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8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63" name="TextBox 162"/>
          <p:cNvSpPr txBox="1"/>
          <p:nvPr/>
        </p:nvSpPr>
        <p:spPr bwMode="auto">
          <a:xfrm>
            <a:off x="65117" y="3086100"/>
            <a:ext cx="2082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Руководство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64" name="Picture 26" descr="D:\00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2505" y="1840460"/>
            <a:ext cx="709734" cy="129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17500" dist="63500" dir="2700000" algn="l" rotWithShape="0">
              <a:prstClr val="black">
                <a:alpha val="50000"/>
              </a:prstClr>
            </a:outerShdw>
          </a:effectLst>
        </p:spPr>
      </p:pic>
      <p:sp>
        <p:nvSpPr>
          <p:cNvPr id="165" name="Прямоугольник 164"/>
          <p:cNvSpPr/>
          <p:nvPr/>
        </p:nvSpPr>
        <p:spPr>
          <a:xfrm>
            <a:off x="279380" y="1218258"/>
            <a:ext cx="85344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400 производителей металлопродукции России:</a:t>
            </a:r>
            <a:endParaRPr lang="ru-RU" sz="2200" b="1" dirty="0">
              <a:solidFill>
                <a:srgbClr val="386294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 bwMode="auto">
          <a:xfrm>
            <a:off x="1688366" y="2743200"/>
            <a:ext cx="2082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Контакты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98930" y="1689855"/>
            <a:ext cx="1041400" cy="120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8" name="TextBox 167"/>
          <p:cNvSpPr txBox="1"/>
          <p:nvPr/>
        </p:nvSpPr>
        <p:spPr bwMode="auto">
          <a:xfrm>
            <a:off x="3556030" y="2855257"/>
            <a:ext cx="1765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Финансы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72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9353" y="2907078"/>
            <a:ext cx="1533796" cy="94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3" name="TextBox 172"/>
          <p:cNvSpPr txBox="1"/>
          <p:nvPr/>
        </p:nvSpPr>
        <p:spPr bwMode="auto">
          <a:xfrm>
            <a:off x="5364939" y="3786101"/>
            <a:ext cx="1765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Регионы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9180" y="1541495"/>
            <a:ext cx="1374775" cy="102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" name="TextBox 173"/>
          <p:cNvSpPr txBox="1"/>
          <p:nvPr/>
        </p:nvSpPr>
        <p:spPr bwMode="auto">
          <a:xfrm>
            <a:off x="5540405" y="2543145"/>
            <a:ext cx="2235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Ассортимент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75" name="Picture 5" descr="\\Server-file\АН_Михаил\! ОБЗОР СТРОИТЕЛЬНОЙ ОТРАСЛИ !\Картинки для презентаций\industry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28809" y="3094489"/>
            <a:ext cx="900000" cy="891667"/>
          </a:xfrm>
          <a:prstGeom prst="rect">
            <a:avLst/>
          </a:prstGeom>
          <a:noFill/>
        </p:spPr>
      </p:pic>
      <p:sp>
        <p:nvSpPr>
          <p:cNvPr id="176" name="TextBox 175"/>
          <p:cNvSpPr txBox="1"/>
          <p:nvPr/>
        </p:nvSpPr>
        <p:spPr bwMode="auto">
          <a:xfrm>
            <a:off x="1935986" y="3859691"/>
            <a:ext cx="2082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Мощности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79880" y="4029791"/>
            <a:ext cx="1308100" cy="55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3" name="TextBox 182"/>
          <p:cNvSpPr txBox="1"/>
          <p:nvPr/>
        </p:nvSpPr>
        <p:spPr bwMode="auto">
          <a:xfrm>
            <a:off x="3486180" y="4455241"/>
            <a:ext cx="2082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Торговые марки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444480" y="5523558"/>
            <a:ext cx="869952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БАЗА </a:t>
            </a:r>
            <a:r>
              <a:rPr lang="ru-RU" sz="25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ПРОИЗВОДИТЕЛЕЙ     75%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рынка России</a:t>
            </a:r>
            <a:endParaRPr lang="ru-RU" sz="4000" b="1" dirty="0">
              <a:solidFill>
                <a:srgbClr val="386294"/>
              </a:solidFill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5133159" y="5448300"/>
            <a:ext cx="439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endParaRPr lang="ru-RU" sz="4000" b="1" dirty="0">
              <a:solidFill>
                <a:srgbClr val="386294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 bwMode="auto">
          <a:xfrm>
            <a:off x="7356475" y="2932201"/>
            <a:ext cx="17707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Коды ИНН и ОКПО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Рисунок 160" descr="abstract-waves-on-a-blue-background.jpg"/>
          <p:cNvPicPr>
            <a:picLocks noChangeAspect="1"/>
          </p:cNvPicPr>
          <p:nvPr/>
        </p:nvPicPr>
        <p:blipFill>
          <a:blip r:embed="rId3" cstate="email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196" name="Рисунок 162" descr="abstract-waves-on-a-blue-background.jpg"/>
          <p:cNvPicPr>
            <a:picLocks noChangeAspect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4" cstate="print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8197" name="Рисунок 15" descr="abstract-waves-on-a-blue-background.jpg"/>
          <p:cNvPicPr>
            <a:picLocks noChangeAspect="1"/>
          </p:cNvPicPr>
          <p:nvPr/>
        </p:nvPicPr>
        <p:blipFill>
          <a:blip r:embed="rId4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42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43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46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49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56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61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62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63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66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69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71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72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74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75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76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81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82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87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88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92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93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95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96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97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99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01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02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03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06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07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08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09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10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11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12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13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14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15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16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17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18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19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20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21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22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23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24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26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27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28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29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31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32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35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37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38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39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51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52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53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54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55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56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57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58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59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60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61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62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63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571750" y="142875"/>
            <a:ext cx="61150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/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Линейка продуктов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INFOLine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компаний строительной отрасли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287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529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0" name="Picture 7" descr="C:\Documents and Settings\FL51_user\Рабочий стол\1.tif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099" y="2181225"/>
            <a:ext cx="1332000" cy="18838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0050" y="2647950"/>
            <a:ext cx="1332000" cy="1875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6" name="Прямоугольник 175"/>
          <p:cNvSpPr/>
          <p:nvPr/>
        </p:nvSpPr>
        <p:spPr>
          <a:xfrm>
            <a:off x="1600180" y="2335858"/>
            <a:ext cx="26574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Рынок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металлоконст-рукций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России</a:t>
            </a:r>
          </a:p>
          <a:p>
            <a:pPr algn="ctr"/>
            <a:r>
              <a:rPr lang="ru-RU" sz="2000" b="1" dirty="0" smtClean="0">
                <a:solidFill>
                  <a:srgbClr val="386294"/>
                </a:solidFill>
              </a:rPr>
              <a:t>Апрель 2015</a:t>
            </a:r>
            <a:endParaRPr lang="ru-RU" sz="2000" b="1" dirty="0">
              <a:solidFill>
                <a:srgbClr val="386294"/>
              </a:solidFill>
            </a:endParaRPr>
          </a:p>
        </p:txBody>
      </p:sp>
      <p:sp>
        <p:nvSpPr>
          <p:cNvPr id="177" name="Плюс 176"/>
          <p:cNvSpPr/>
          <p:nvPr/>
        </p:nvSpPr>
        <p:spPr>
          <a:xfrm>
            <a:off x="3600429" y="3381375"/>
            <a:ext cx="500066" cy="50006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рямоугольник 177"/>
          <p:cNvSpPr/>
          <p:nvPr/>
        </p:nvSpPr>
        <p:spPr>
          <a:xfrm>
            <a:off x="1666855" y="4021783"/>
            <a:ext cx="26574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Рынок сэндвич-панелей России</a:t>
            </a:r>
          </a:p>
          <a:p>
            <a:pPr algn="ctr"/>
            <a:r>
              <a:rPr lang="ru-RU" sz="2000" b="1" dirty="0" smtClean="0">
                <a:solidFill>
                  <a:srgbClr val="386294"/>
                </a:solidFill>
              </a:rPr>
              <a:t>Июнь 2015</a:t>
            </a:r>
            <a:endParaRPr lang="ru-RU" sz="2000" b="1" dirty="0">
              <a:solidFill>
                <a:srgbClr val="386294"/>
              </a:solidFill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7035800" y="4640908"/>
            <a:ext cx="22034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Строительная отрасль России</a:t>
            </a:r>
          </a:p>
          <a:p>
            <a:pPr algn="ctr"/>
            <a:r>
              <a:rPr lang="ru-RU" sz="2000" b="1" dirty="0" smtClean="0">
                <a:solidFill>
                  <a:srgbClr val="386294"/>
                </a:solidFill>
              </a:rPr>
              <a:t>Июнь 2015</a:t>
            </a:r>
            <a:endParaRPr lang="ru-RU" sz="2000" b="1" dirty="0">
              <a:solidFill>
                <a:srgbClr val="386294"/>
              </a:solidFill>
            </a:endParaRPr>
          </a:p>
        </p:txBody>
      </p:sp>
      <p:sp>
        <p:nvSpPr>
          <p:cNvPr id="162" name="Плюс 161"/>
          <p:cNvSpPr/>
          <p:nvPr/>
        </p:nvSpPr>
        <p:spPr>
          <a:xfrm>
            <a:off x="6826229" y="3394075"/>
            <a:ext cx="500066" cy="50006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" name="Picture 2" descr="C:\Documents and Settings\FL51_user\Рабочий стол\1265076094_4pz1lgxm3cusu7w.jpe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6809" y="1651000"/>
            <a:ext cx="842040" cy="838200"/>
          </a:xfrm>
          <a:prstGeom prst="rect">
            <a:avLst/>
          </a:prstGeom>
          <a:noFill/>
        </p:spPr>
      </p:pic>
      <p:pic>
        <p:nvPicPr>
          <p:cNvPr id="164" name="Picture 2" descr="C:\Documents and Settings\FL51_user\Рабочий стол\1265076094_4pz1lgxm3cusu7w.jpe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3767" y="2184400"/>
            <a:ext cx="842040" cy="838200"/>
          </a:xfrm>
          <a:prstGeom prst="rect">
            <a:avLst/>
          </a:prstGeom>
          <a:noFill/>
        </p:spPr>
      </p:pic>
      <p:pic>
        <p:nvPicPr>
          <p:cNvPr id="166" name="Picture 2" descr="\\Server-file\ан_михаил\! КИРПИЧ !\! ИТОГИ 2013\Демо, аннотация, титульник\Кирпич, аналитическая часть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442648" y="1394458"/>
            <a:ext cx="1331566" cy="188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5" name="Picture 3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302280" y="2266008"/>
            <a:ext cx="1323975" cy="1884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74" name="Прямая соединительная линия 173"/>
          <p:cNvCxnSpPr/>
          <p:nvPr/>
        </p:nvCxnSpPr>
        <p:spPr>
          <a:xfrm>
            <a:off x="5297546" y="2278572"/>
            <a:ext cx="0" cy="18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7" name="Picture 2" descr="\\Server-file\ан_михаил\! ЩЕБЕНЬ РОССИЯ !\!!! ИТОГИ 2013\Демо, аннотация\титульник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0225" y="3429000"/>
            <a:ext cx="1333989" cy="18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Server-file\ан_михаил\! СТРОИТЕЛЬНАЯ ОТРАСЛЬ !\! ЕЖЕКВАРТАЛЬНЫЙ ОБЗОР !\Аннотация и ДЕМО\Титульник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8287" y="4262057"/>
            <a:ext cx="1332285" cy="18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8" name="Группа 167"/>
          <p:cNvGrpSpPr>
            <a:grpSpLocks noChangeAspect="1"/>
          </p:cNvGrpSpPr>
          <p:nvPr/>
        </p:nvGrpSpPr>
        <p:grpSpPr>
          <a:xfrm>
            <a:off x="469400" y="3165033"/>
            <a:ext cx="1274234" cy="1800000"/>
            <a:chOff x="97818" y="2645062"/>
            <a:chExt cx="2293622" cy="3240000"/>
          </a:xfrm>
        </p:grpSpPr>
        <p:pic>
          <p:nvPicPr>
            <p:cNvPr id="169" name="Picture 2" descr="\\Server-file\ан_михаил\! СЭНДВИЧИ !\!!! ИТОГ !!!\ИТОГ 2015\ДЕМО, аннотация\Sandvich_standart_2015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18" y="2645062"/>
              <a:ext cx="2293622" cy="32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1" name="Прямая соединительная линия 170"/>
            <p:cNvCxnSpPr/>
            <p:nvPr/>
          </p:nvCxnSpPr>
          <p:spPr>
            <a:xfrm>
              <a:off x="128559" y="2645062"/>
              <a:ext cx="0" cy="3240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2" name="Прямая соединительная линия 171"/>
          <p:cNvCxnSpPr/>
          <p:nvPr/>
        </p:nvCxnSpPr>
        <p:spPr>
          <a:xfrm>
            <a:off x="165099" y="2184400"/>
            <a:ext cx="0" cy="18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единительная линия 172"/>
          <p:cNvCxnSpPr/>
          <p:nvPr/>
        </p:nvCxnSpPr>
        <p:spPr>
          <a:xfrm>
            <a:off x="4424391" y="1394458"/>
            <a:ext cx="0" cy="18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/>
          <p:cNvCxnSpPr/>
          <p:nvPr/>
        </p:nvCxnSpPr>
        <p:spPr>
          <a:xfrm>
            <a:off x="4424391" y="3430627"/>
            <a:ext cx="0" cy="18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Прямая соединительная линия 178"/>
          <p:cNvCxnSpPr/>
          <p:nvPr/>
        </p:nvCxnSpPr>
        <p:spPr>
          <a:xfrm>
            <a:off x="5333078" y="4279254"/>
            <a:ext cx="0" cy="18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единительная линия 180"/>
          <p:cNvCxnSpPr/>
          <p:nvPr/>
        </p:nvCxnSpPr>
        <p:spPr>
          <a:xfrm>
            <a:off x="7450050" y="2647950"/>
            <a:ext cx="0" cy="18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Рисунок 168" descr="abstract-waves-on-a-blue-background.jpg"/>
          <p:cNvPicPr>
            <a:picLocks noChangeAspect="1"/>
          </p:cNvPicPr>
          <p:nvPr/>
        </p:nvPicPr>
        <p:blipFill>
          <a:blip r:embed="rId3" cstate="email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9225" y="4525619"/>
            <a:ext cx="95811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Рисунок 162" descr="abstract-waves-on-a-blue-background.jpg"/>
          <p:cNvPicPr>
            <a:picLocks noChangeAspect="1"/>
          </p:cNvPicPr>
          <p:nvPr/>
        </p:nvPicPr>
        <p:blipFill>
          <a:blip r:embed="rId5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5" cstate="print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8197" name="Рисунок 15" descr="abstract-waves-on-a-blue-background.jpg"/>
          <p:cNvPicPr>
            <a:picLocks noChangeAspect="1"/>
          </p:cNvPicPr>
          <p:nvPr/>
        </p:nvPicPr>
        <p:blipFill>
          <a:blip r:embed="rId5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42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43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46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49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56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61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62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63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66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69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71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72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74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75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76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81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82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87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88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92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93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95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96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97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99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01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02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03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06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07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08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09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10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11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12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13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14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15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16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17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18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19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20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21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22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23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24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26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27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28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29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31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32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35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37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38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39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51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52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53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54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55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56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57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58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59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60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61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62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63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571750" y="142875"/>
            <a:ext cx="61150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/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Услуга «Отраслевые обзоры»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Раздел «Инвестиционные проекты»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3" name="TextBox 192"/>
          <p:cNvSpPr txBox="1"/>
          <p:nvPr/>
        </p:nvSpPr>
        <p:spPr bwMode="auto">
          <a:xfrm>
            <a:off x="2699372" y="3291840"/>
            <a:ext cx="1143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Рынки сбыта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yriad Pro" pitchFamily="34" charset="0"/>
            </a:endParaRPr>
          </a:p>
        </p:txBody>
      </p:sp>
      <p:sp>
        <p:nvSpPr>
          <p:cNvPr id="204" name="Стрелка вправо 203"/>
          <p:cNvSpPr/>
          <p:nvPr/>
        </p:nvSpPr>
        <p:spPr>
          <a:xfrm rot="7955580" flipH="1">
            <a:off x="3746913" y="3147585"/>
            <a:ext cx="540000" cy="130403"/>
          </a:xfrm>
          <a:prstGeom prst="rightArrow">
            <a:avLst>
              <a:gd name="adj1" fmla="val 50000"/>
              <a:gd name="adj2" fmla="val 88788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5" name="Стрелка вправо 204"/>
          <p:cNvSpPr/>
          <p:nvPr/>
        </p:nvSpPr>
        <p:spPr>
          <a:xfrm rot="18632527" flipH="1">
            <a:off x="2523757" y="4051788"/>
            <a:ext cx="360000" cy="130403"/>
          </a:xfrm>
          <a:prstGeom prst="rightArrow">
            <a:avLst>
              <a:gd name="adj1" fmla="val 50000"/>
              <a:gd name="adj2" fmla="val 88788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6" name="Стрелка вправо 205"/>
          <p:cNvSpPr/>
          <p:nvPr/>
        </p:nvSpPr>
        <p:spPr>
          <a:xfrm rot="5400000" flipV="1">
            <a:off x="3056747" y="4072703"/>
            <a:ext cx="360000" cy="130403"/>
          </a:xfrm>
          <a:prstGeom prst="rightArrow">
            <a:avLst>
              <a:gd name="adj1" fmla="val 50000"/>
              <a:gd name="adj2" fmla="val 88788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208" name="Схема 207"/>
          <p:cNvGraphicFramePr/>
          <p:nvPr/>
        </p:nvGraphicFramePr>
        <p:xfrm>
          <a:off x="4714876" y="1285860"/>
          <a:ext cx="4038600" cy="4992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3717" y="1396407"/>
            <a:ext cx="95811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89894" y="1344649"/>
            <a:ext cx="95811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71480" y="4525619"/>
            <a:ext cx="1018243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287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529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5" name="Стрелка вправо 194"/>
          <p:cNvSpPr/>
          <p:nvPr/>
        </p:nvSpPr>
        <p:spPr>
          <a:xfrm rot="14439057" flipH="1">
            <a:off x="3608362" y="4052718"/>
            <a:ext cx="360000" cy="130403"/>
          </a:xfrm>
          <a:prstGeom prst="rightArrow">
            <a:avLst>
              <a:gd name="adj1" fmla="val 50000"/>
              <a:gd name="adj2" fmla="val 88788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8" name="Стрелка вправо 197"/>
          <p:cNvSpPr/>
          <p:nvPr/>
        </p:nvSpPr>
        <p:spPr>
          <a:xfrm rot="2968688" flipH="1">
            <a:off x="2312414" y="3144677"/>
            <a:ext cx="540000" cy="130403"/>
          </a:xfrm>
          <a:prstGeom prst="rightArrow">
            <a:avLst>
              <a:gd name="adj1" fmla="val 50000"/>
              <a:gd name="adj2" fmla="val 88788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03" name="Picture 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4572008"/>
            <a:ext cx="1291123" cy="167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" name="Плюс 208"/>
          <p:cNvSpPr/>
          <p:nvPr/>
        </p:nvSpPr>
        <p:spPr>
          <a:xfrm>
            <a:off x="1571604" y="3429000"/>
            <a:ext cx="500066" cy="50006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Скругленный прямоугольник 166"/>
          <p:cNvSpPr/>
          <p:nvPr/>
        </p:nvSpPr>
        <p:spPr>
          <a:xfrm>
            <a:off x="4716390" y="1250896"/>
            <a:ext cx="4008510" cy="485026"/>
          </a:xfrm>
          <a:prstGeom prst="roundRect">
            <a:avLst>
              <a:gd name="adj" fmla="val 16896"/>
            </a:avLst>
          </a:prstGeom>
          <a:solidFill>
            <a:schemeClr val="accent1">
              <a:lumMod val="75000"/>
            </a:schemeClr>
          </a:solidFill>
          <a:ln w="127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Периодические обзоры</a:t>
            </a:r>
          </a:p>
        </p:txBody>
      </p:sp>
      <p:grpSp>
        <p:nvGrpSpPr>
          <p:cNvPr id="9" name="Группа 170"/>
          <p:cNvGrpSpPr/>
          <p:nvPr/>
        </p:nvGrpSpPr>
        <p:grpSpPr>
          <a:xfrm>
            <a:off x="4804636" y="1774057"/>
            <a:ext cx="4142106" cy="679583"/>
            <a:chOff x="-103506" y="1448969"/>
            <a:chExt cx="4142106" cy="1310570"/>
          </a:xfrm>
        </p:grpSpPr>
        <p:sp>
          <p:nvSpPr>
            <p:cNvPr id="172" name="Прямоугольник 171"/>
            <p:cNvSpPr/>
            <p:nvPr/>
          </p:nvSpPr>
          <p:spPr>
            <a:xfrm>
              <a:off x="0" y="1448969"/>
              <a:ext cx="4038600" cy="131057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3" name="Прямоугольник 172"/>
            <p:cNvSpPr/>
            <p:nvPr/>
          </p:nvSpPr>
          <p:spPr>
            <a:xfrm>
              <a:off x="-103506" y="1448969"/>
              <a:ext cx="4038600" cy="4525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226" tIns="13970" rIns="78232" bIns="13970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1600" b="1" dirty="0" smtClean="0"/>
                <a:t> </a:t>
              </a:r>
              <a:r>
                <a:rPr lang="ru-RU" sz="1600" b="1" dirty="0" smtClean="0"/>
                <a:t>Промышленное строительство</a:t>
              </a:r>
              <a:endParaRPr lang="en-US" sz="1600" b="1" dirty="0" smtClean="0"/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•"/>
              </a:pPr>
              <a:r>
                <a:rPr lang="en-US" sz="1600" b="1" dirty="0" smtClean="0"/>
                <a:t> </a:t>
              </a:r>
              <a:r>
                <a:rPr lang="ru-RU" sz="1600" b="1" dirty="0" smtClean="0"/>
                <a:t>Гражданское строительство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1600" b="1" kern="1200" dirty="0" smtClean="0"/>
                <a:t> </a:t>
              </a:r>
              <a:r>
                <a:rPr lang="ru-RU" sz="1600" b="1" kern="1200" dirty="0" smtClean="0"/>
                <a:t>Жилищное строительство</a:t>
              </a: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33260" y="4525619"/>
            <a:ext cx="95811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70" name="Группа 169"/>
          <p:cNvGrpSpPr>
            <a:grpSpLocks noChangeAspect="1"/>
          </p:cNvGrpSpPr>
          <p:nvPr/>
        </p:nvGrpSpPr>
        <p:grpSpPr>
          <a:xfrm>
            <a:off x="129146" y="2760207"/>
            <a:ext cx="1274234" cy="1800000"/>
            <a:chOff x="97818" y="2645062"/>
            <a:chExt cx="2293622" cy="3240000"/>
          </a:xfrm>
        </p:grpSpPr>
        <p:pic>
          <p:nvPicPr>
            <p:cNvPr id="171" name="Picture 2" descr="\\Server-file\ан_михаил\! СЭНДВИЧИ !\!!! ИТОГ !!!\ИТОГ 2015\ДЕМО, аннотация\Sandvich_standart_2015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18" y="2645062"/>
              <a:ext cx="2293622" cy="32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4" name="Прямая соединительная линия 173"/>
            <p:cNvCxnSpPr/>
            <p:nvPr/>
          </p:nvCxnSpPr>
          <p:spPr>
            <a:xfrm>
              <a:off x="128559" y="2645062"/>
              <a:ext cx="0" cy="3240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Рисунок 177" descr="abstract-waves-on-a-blue-background.jpg"/>
          <p:cNvPicPr>
            <a:picLocks noChangeAspect="1"/>
          </p:cNvPicPr>
          <p:nvPr/>
        </p:nvPicPr>
        <p:blipFill>
          <a:blip r:embed="rId3" cstate="email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196" name="Рисунок 162" descr="abstract-waves-on-a-blue-background.jpg"/>
          <p:cNvPicPr>
            <a:picLocks noChangeAspect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4" cstate="print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8197" name="Рисунок 15" descr="abstract-waves-on-a-blue-background.jpg"/>
          <p:cNvPicPr>
            <a:picLocks noChangeAspect="1"/>
          </p:cNvPicPr>
          <p:nvPr/>
        </p:nvPicPr>
        <p:blipFill>
          <a:blip r:embed="rId4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42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43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46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49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56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61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62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63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66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69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71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72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74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75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76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81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82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87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88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92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93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95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96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97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99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01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02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03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06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07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08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09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10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11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12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13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14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15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16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17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18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19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20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21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22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23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24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26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27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28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29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31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32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35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37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38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39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51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52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53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54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55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56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57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58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59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60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61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62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63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571750" y="142875"/>
            <a:ext cx="61150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/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Услуга «Тематические новости»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Раздел «Строительство и стройматериалы»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3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572000"/>
            <a:ext cx="78328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" name="Рисунок 174" descr="j043394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7400" y="2789237"/>
            <a:ext cx="457200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6" name="Рисунок 175" descr="j043394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24025" y="3200400"/>
            <a:ext cx="457200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7" name="Рисунок 176" descr="j043394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3170237"/>
            <a:ext cx="457200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Группа 64"/>
          <p:cNvGrpSpPr>
            <a:grpSpLocks/>
          </p:cNvGrpSpPr>
          <p:nvPr/>
        </p:nvGrpSpPr>
        <p:grpSpPr bwMode="auto">
          <a:xfrm>
            <a:off x="0" y="2713037"/>
            <a:ext cx="1022576" cy="963293"/>
            <a:chOff x="285750" y="1062029"/>
            <a:chExt cx="1285875" cy="1385882"/>
          </a:xfrm>
        </p:grpSpPr>
        <p:sp>
          <p:nvSpPr>
            <p:cNvPr id="179" name="TextBox 178"/>
            <p:cNvSpPr txBox="1"/>
            <p:nvPr/>
          </p:nvSpPr>
          <p:spPr bwMode="auto">
            <a:xfrm>
              <a:off x="285750" y="2071535"/>
              <a:ext cx="1285875" cy="3763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100" b="1" dirty="0" smtClean="0">
                  <a:solidFill>
                    <a:schemeClr val="accent1">
                      <a:lumMod val="75000"/>
                    </a:schemeClr>
                  </a:solidFill>
                  <a:latin typeface="Myriad Pro" pitchFamily="34" charset="0"/>
                </a:rPr>
                <a:t>Конкуренты</a:t>
              </a:r>
              <a:endParaRPr lang="ru-RU" sz="110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endParaRPr>
            </a:p>
          </p:txBody>
        </p:sp>
        <p:pic>
          <p:nvPicPr>
            <p:cNvPr id="180" name="Picture 36" descr="D:\010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7700" y="1062029"/>
              <a:ext cx="561975" cy="1152360"/>
            </a:xfrm>
            <a:prstGeom prst="rect">
              <a:avLst/>
            </a:prstGeom>
            <a:noFill/>
            <a:effectLst>
              <a:outerShdw blurRad="317500" dist="63500" dir="2700000" algn="l" rotWithShape="0">
                <a:prstClr val="black">
                  <a:alpha val="50000"/>
                </a:prstClr>
              </a:outerShdw>
            </a:effectLst>
          </p:spPr>
        </p:pic>
      </p:grpSp>
      <p:grpSp>
        <p:nvGrpSpPr>
          <p:cNvPr id="10" name="Группа 63"/>
          <p:cNvGrpSpPr>
            <a:grpSpLocks/>
          </p:cNvGrpSpPr>
          <p:nvPr/>
        </p:nvGrpSpPr>
        <p:grpSpPr bwMode="auto">
          <a:xfrm>
            <a:off x="352425" y="1524000"/>
            <a:ext cx="1108301" cy="956674"/>
            <a:chOff x="392265" y="3143248"/>
            <a:chExt cx="1393673" cy="1376349"/>
          </a:xfrm>
        </p:grpSpPr>
        <p:sp>
          <p:nvSpPr>
            <p:cNvPr id="182" name="TextBox 181"/>
            <p:cNvSpPr txBox="1"/>
            <p:nvPr/>
          </p:nvSpPr>
          <p:spPr bwMode="auto">
            <a:xfrm>
              <a:off x="392265" y="4143224"/>
              <a:ext cx="1393673" cy="3763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100" b="1" dirty="0">
                  <a:solidFill>
                    <a:schemeClr val="accent1">
                      <a:lumMod val="75000"/>
                    </a:schemeClr>
                  </a:solidFill>
                  <a:latin typeface="Myriad Pro" pitchFamily="34" charset="0"/>
                </a:rPr>
                <a:t>Поставщики</a:t>
              </a:r>
            </a:p>
          </p:txBody>
        </p:sp>
        <p:pic>
          <p:nvPicPr>
            <p:cNvPr id="183" name="Picture 33" descr="D:\002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06888" y="3143248"/>
              <a:ext cx="552450" cy="1142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317500" dist="63500" dir="2700000" algn="l" rotWithShape="0">
                <a:prstClr val="black">
                  <a:alpha val="50000"/>
                </a:prstClr>
              </a:outerShdw>
            </a:effectLst>
          </p:spPr>
        </p:pic>
      </p:grpSp>
      <p:grpSp>
        <p:nvGrpSpPr>
          <p:cNvPr id="11" name="Группа 62"/>
          <p:cNvGrpSpPr>
            <a:grpSpLocks/>
          </p:cNvGrpSpPr>
          <p:nvPr/>
        </p:nvGrpSpPr>
        <p:grpSpPr bwMode="auto">
          <a:xfrm>
            <a:off x="1447800" y="1295400"/>
            <a:ext cx="795337" cy="969912"/>
            <a:chOff x="2643188" y="3643314"/>
            <a:chExt cx="1000118" cy="1395824"/>
          </a:xfrm>
        </p:grpSpPr>
        <p:sp>
          <p:nvSpPr>
            <p:cNvPr id="185" name="TextBox 184"/>
            <p:cNvSpPr txBox="1"/>
            <p:nvPr/>
          </p:nvSpPr>
          <p:spPr bwMode="auto">
            <a:xfrm>
              <a:off x="2643188" y="4662649"/>
              <a:ext cx="1000118" cy="3764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100" b="1" dirty="0">
                  <a:solidFill>
                    <a:schemeClr val="accent1">
                      <a:lumMod val="75000"/>
                    </a:schemeClr>
                  </a:solidFill>
                  <a:latin typeface="Myriad Pro" pitchFamily="34" charset="0"/>
                </a:rPr>
                <a:t>Клиенты</a:t>
              </a:r>
            </a:p>
          </p:txBody>
        </p:sp>
        <p:pic>
          <p:nvPicPr>
            <p:cNvPr id="186" name="Picture 26" descr="D:\001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68611" y="3643314"/>
              <a:ext cx="549271" cy="1143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317500" dist="63500" dir="2700000" algn="l" rotWithShape="0">
                <a:prstClr val="black">
                  <a:alpha val="50000"/>
                </a:prstClr>
              </a:outerShdw>
            </a:effectLst>
          </p:spPr>
        </p:pic>
      </p:grpSp>
      <p:sp>
        <p:nvSpPr>
          <p:cNvPr id="187" name="Стрелка вправо 186"/>
          <p:cNvSpPr/>
          <p:nvPr/>
        </p:nvSpPr>
        <p:spPr>
          <a:xfrm rot="1402950">
            <a:off x="801720" y="3053497"/>
            <a:ext cx="822702" cy="130403"/>
          </a:xfrm>
          <a:prstGeom prst="rightArrow">
            <a:avLst>
              <a:gd name="adj1" fmla="val 50000"/>
              <a:gd name="adj2" fmla="val 88788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12" name="Группа 59"/>
          <p:cNvGrpSpPr>
            <a:grpSpLocks/>
          </p:cNvGrpSpPr>
          <p:nvPr/>
        </p:nvGrpSpPr>
        <p:grpSpPr bwMode="auto">
          <a:xfrm>
            <a:off x="3513069" y="2478214"/>
            <a:ext cx="1162050" cy="949297"/>
            <a:chOff x="7215188" y="1000109"/>
            <a:chExt cx="2026830" cy="1429103"/>
          </a:xfrm>
        </p:grpSpPr>
        <p:sp>
          <p:nvSpPr>
            <p:cNvPr id="193" name="TextBox 192"/>
            <p:cNvSpPr txBox="1"/>
            <p:nvPr/>
          </p:nvSpPr>
          <p:spPr bwMode="auto">
            <a:xfrm>
              <a:off x="7215188" y="2058543"/>
              <a:ext cx="2026830" cy="3706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000" b="1" dirty="0" err="1" smtClean="0">
                  <a:solidFill>
                    <a:schemeClr val="accent1">
                      <a:lumMod val="75000"/>
                    </a:schemeClr>
                  </a:solidFill>
                  <a:latin typeface="Myriad Pro" pitchFamily="34" charset="0"/>
                </a:rPr>
                <a:t>Гос</a:t>
              </a:r>
              <a:r>
                <a:rPr lang="ru-RU" sz="1000" b="1" dirty="0" smtClean="0">
                  <a:solidFill>
                    <a:schemeClr val="accent1">
                      <a:lumMod val="75000"/>
                    </a:schemeClr>
                  </a:solidFill>
                  <a:latin typeface="Myriad Pro" pitchFamily="34" charset="0"/>
                </a:rPr>
                <a:t>. </a:t>
              </a:r>
              <a:r>
                <a:rPr lang="ru-RU" sz="1000" b="1" dirty="0">
                  <a:solidFill>
                    <a:schemeClr val="accent1">
                      <a:lumMod val="75000"/>
                    </a:schemeClr>
                  </a:solidFill>
                  <a:latin typeface="Myriad Pro" pitchFamily="34" charset="0"/>
                </a:rPr>
                <a:t>органы</a:t>
              </a:r>
            </a:p>
          </p:txBody>
        </p:sp>
        <p:pic>
          <p:nvPicPr>
            <p:cNvPr id="194" name="Picture 39" descr="D:\Untitled-1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3326" y="1000109"/>
              <a:ext cx="1109661" cy="999721"/>
            </a:xfrm>
            <a:prstGeom prst="rect">
              <a:avLst/>
            </a:prstGeom>
            <a:noFill/>
            <a:effectLst>
              <a:outerShdw blurRad="317500" dist="63500" dir="2700000" algn="ctr" rotWithShape="0">
                <a:prstClr val="black">
                  <a:alpha val="50000"/>
                </a:prstClr>
              </a:outerShdw>
            </a:effectLst>
          </p:spPr>
        </p:pic>
      </p:grpSp>
      <p:grpSp>
        <p:nvGrpSpPr>
          <p:cNvPr id="13" name="Группа 60"/>
          <p:cNvGrpSpPr>
            <a:grpSpLocks/>
          </p:cNvGrpSpPr>
          <p:nvPr/>
        </p:nvGrpSpPr>
        <p:grpSpPr bwMode="auto">
          <a:xfrm>
            <a:off x="3171824" y="1623060"/>
            <a:ext cx="1076325" cy="1055752"/>
            <a:chOff x="7215218" y="2928934"/>
            <a:chExt cx="1714500" cy="1589322"/>
          </a:xfrm>
        </p:grpSpPr>
        <p:sp>
          <p:nvSpPr>
            <p:cNvPr id="196" name="TextBox 195"/>
            <p:cNvSpPr txBox="1"/>
            <p:nvPr/>
          </p:nvSpPr>
          <p:spPr bwMode="auto">
            <a:xfrm>
              <a:off x="7215218" y="3915933"/>
              <a:ext cx="1714500" cy="6023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000" b="1" dirty="0">
                  <a:solidFill>
                    <a:schemeClr val="accent1">
                      <a:lumMod val="75000"/>
                    </a:schemeClr>
                  </a:solidFill>
                  <a:latin typeface="Myriad Pro" pitchFamily="34" charset="0"/>
                </a:rPr>
                <a:t>Нормативные акты</a:t>
              </a:r>
            </a:p>
          </p:txBody>
        </p:sp>
        <p:pic>
          <p:nvPicPr>
            <p:cNvPr id="197" name="Picture 41" descr="D:\My-Documents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520018" y="2928934"/>
              <a:ext cx="1104900" cy="1104424"/>
            </a:xfrm>
            <a:prstGeom prst="rect">
              <a:avLst/>
            </a:prstGeom>
            <a:noFill/>
            <a:effectLst>
              <a:outerShdw blurRad="317500" dist="63500" dir="2700000" algn="ctr" rotWithShape="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14" name="Группа 34"/>
          <p:cNvGrpSpPr>
            <a:grpSpLocks/>
          </p:cNvGrpSpPr>
          <p:nvPr/>
        </p:nvGrpSpPr>
        <p:grpSpPr bwMode="auto">
          <a:xfrm>
            <a:off x="2466149" y="1318260"/>
            <a:ext cx="658051" cy="945081"/>
            <a:chOff x="5500691" y="3609976"/>
            <a:chExt cx="1147762" cy="1423124"/>
          </a:xfrm>
        </p:grpSpPr>
        <p:sp>
          <p:nvSpPr>
            <p:cNvPr id="199" name="TextBox 198"/>
            <p:cNvSpPr txBox="1"/>
            <p:nvPr/>
          </p:nvSpPr>
          <p:spPr bwMode="auto">
            <a:xfrm>
              <a:off x="5502278" y="4662335"/>
              <a:ext cx="1144586" cy="3707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000" b="1" dirty="0">
                  <a:solidFill>
                    <a:schemeClr val="accent1">
                      <a:lumMod val="75000"/>
                    </a:schemeClr>
                  </a:solidFill>
                  <a:latin typeface="Myriad Pro" pitchFamily="34" charset="0"/>
                </a:rPr>
                <a:t>СМИ</a:t>
              </a:r>
            </a:p>
          </p:txBody>
        </p:sp>
        <p:pic>
          <p:nvPicPr>
            <p:cNvPr id="200" name="Picture 19" descr="D:\News2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500691" y="3609976"/>
              <a:ext cx="1147762" cy="1147595"/>
            </a:xfrm>
            <a:prstGeom prst="rect">
              <a:avLst/>
            </a:prstGeom>
            <a:noFill/>
            <a:effectLst>
              <a:outerShdw blurRad="317500" dist="63500" dir="2700000" sx="102000" sy="102000" algn="ctr" rotWithShape="0">
                <a:prstClr val="black">
                  <a:alpha val="30000"/>
                </a:prstClr>
              </a:outerShdw>
            </a:effectLst>
          </p:spPr>
        </p:pic>
      </p:grpSp>
      <p:sp>
        <p:nvSpPr>
          <p:cNvPr id="201" name="Стрелка вправо 200"/>
          <p:cNvSpPr/>
          <p:nvPr/>
        </p:nvSpPr>
        <p:spPr>
          <a:xfrm rot="20197050" flipH="1">
            <a:off x="2859120" y="3064499"/>
            <a:ext cx="822702" cy="130403"/>
          </a:xfrm>
          <a:prstGeom prst="rightArrow">
            <a:avLst>
              <a:gd name="adj1" fmla="val 50000"/>
              <a:gd name="adj2" fmla="val 88788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2" name="Стрелка вправо 201"/>
          <p:cNvSpPr/>
          <p:nvPr/>
        </p:nvSpPr>
        <p:spPr>
          <a:xfrm rot="2223835">
            <a:off x="1351677" y="2615639"/>
            <a:ext cx="540000" cy="130403"/>
          </a:xfrm>
          <a:prstGeom prst="rightArrow">
            <a:avLst>
              <a:gd name="adj1" fmla="val 50000"/>
              <a:gd name="adj2" fmla="val 88788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4" name="Стрелка вправо 203"/>
          <p:cNvSpPr/>
          <p:nvPr/>
        </p:nvSpPr>
        <p:spPr>
          <a:xfrm rot="19376165" flipH="1">
            <a:off x="2723277" y="2587958"/>
            <a:ext cx="540000" cy="130403"/>
          </a:xfrm>
          <a:prstGeom prst="rightArrow">
            <a:avLst>
              <a:gd name="adj1" fmla="val 50000"/>
              <a:gd name="adj2" fmla="val 88788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5" name="Стрелка вправо 204"/>
          <p:cNvSpPr/>
          <p:nvPr/>
        </p:nvSpPr>
        <p:spPr>
          <a:xfrm rot="15506255" flipH="1">
            <a:off x="1948782" y="2425455"/>
            <a:ext cx="360000" cy="130403"/>
          </a:xfrm>
          <a:prstGeom prst="rightArrow">
            <a:avLst>
              <a:gd name="adj1" fmla="val 50000"/>
              <a:gd name="adj2" fmla="val 88788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6" name="Стрелка вправо 205"/>
          <p:cNvSpPr/>
          <p:nvPr/>
        </p:nvSpPr>
        <p:spPr>
          <a:xfrm rot="6093745">
            <a:off x="2405982" y="2425455"/>
            <a:ext cx="360000" cy="130403"/>
          </a:xfrm>
          <a:prstGeom prst="rightArrow">
            <a:avLst>
              <a:gd name="adj1" fmla="val 50000"/>
              <a:gd name="adj2" fmla="val 88788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7" name="Стрелка вправо 206"/>
          <p:cNvSpPr/>
          <p:nvPr/>
        </p:nvSpPr>
        <p:spPr>
          <a:xfrm rot="16200000" flipH="1">
            <a:off x="2040024" y="3797216"/>
            <a:ext cx="609598" cy="422446"/>
          </a:xfrm>
          <a:prstGeom prst="rightArrow">
            <a:avLst>
              <a:gd name="adj1" fmla="val 50000"/>
              <a:gd name="adj2" fmla="val 74358"/>
            </a:avLst>
          </a:prstGeo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10800000" scaled="1"/>
            <a:tileRect/>
          </a:gra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208" name="Схема 207"/>
          <p:cNvGraphicFramePr/>
          <p:nvPr>
            <p:extLst>
              <p:ext uri="{D42A27DB-BD31-4B8C-83A1-F6EECF244321}">
                <p14:modId xmlns:p14="http://schemas.microsoft.com/office/powerpoint/2010/main" val="3149782668"/>
              </p:ext>
            </p:extLst>
          </p:nvPr>
        </p:nvGraphicFramePr>
        <p:xfrm>
          <a:off x="4562061" y="1295400"/>
          <a:ext cx="4277139" cy="4769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13" name="TextBox 212"/>
          <p:cNvSpPr txBox="1"/>
          <p:nvPr/>
        </p:nvSpPr>
        <p:spPr bwMode="auto">
          <a:xfrm>
            <a:off x="152400" y="3856037"/>
            <a:ext cx="20383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 smtClean="0">
                <a:solidFill>
                  <a:srgbClr val="C00000"/>
                </a:solidFill>
                <a:latin typeface="Myriad Pro" pitchFamily="34" charset="0"/>
              </a:rPr>
              <a:t>Только важные новости – 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rgbClr val="C00000"/>
                </a:solidFill>
                <a:latin typeface="Myriad Pro" pitchFamily="34" charset="0"/>
              </a:rPr>
              <a:t>1 событие = 1 материал</a:t>
            </a:r>
            <a:endParaRPr lang="ru-RU" sz="1100" b="1" dirty="0">
              <a:solidFill>
                <a:srgbClr val="C00000"/>
              </a:solidFill>
              <a:latin typeface="Myriad Pro" pitchFamily="34" charset="0"/>
            </a:endParaRPr>
          </a:p>
        </p:txBody>
      </p:sp>
      <p:pic>
        <p:nvPicPr>
          <p:cNvPr id="8228" name="Picture 36" descr="http://infoline.spb.ru/services/4/katalog/img/tem_news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685925" y="4572000"/>
            <a:ext cx="811200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4" name="Picture 36" descr="http://infoline.spb.ru/services/4/katalog/img/tem_news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914525" y="4724400"/>
            <a:ext cx="811200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" name="Picture 36" descr="http://infoline.spb.ru/services/4/katalog/img/tem_news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19325" y="4876800"/>
            <a:ext cx="811200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Рисунок 154" descr="abstract-waves-on-a-blue-background.jpg"/>
          <p:cNvPicPr>
            <a:picLocks noChangeAspect="1"/>
          </p:cNvPicPr>
          <p:nvPr/>
        </p:nvPicPr>
        <p:blipFill>
          <a:blip r:embed="rId3" cstate="email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196" name="Рисунок 162" descr="abstract-waves-on-a-blue-background.jpg"/>
          <p:cNvPicPr>
            <a:picLocks noChangeAspect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4" cstate="print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8197" name="Рисунок 15" descr="abstract-waves-on-a-blue-background.jpg"/>
          <p:cNvPicPr>
            <a:picLocks noChangeAspect="1"/>
          </p:cNvPicPr>
          <p:nvPr/>
        </p:nvPicPr>
        <p:blipFill>
          <a:blip r:embed="rId4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42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43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46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49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56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61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62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63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66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69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71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72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74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75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76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81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82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87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88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92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93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95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96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97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99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01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02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03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06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07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08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09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10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11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12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13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14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15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16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17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18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19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20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21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22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23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24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26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27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28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29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31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32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35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37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38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39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51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52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53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54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55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56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57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58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59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60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61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62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63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571750" y="142875"/>
            <a:ext cx="61150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/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Уже пользуются информационной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поддержкой ИА «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INFOLine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1" name="Схема 170"/>
          <p:cNvGraphicFramePr/>
          <p:nvPr>
            <p:extLst>
              <p:ext uri="{D42A27DB-BD31-4B8C-83A1-F6EECF244321}">
                <p14:modId xmlns:p14="http://schemas.microsoft.com/office/powerpoint/2010/main" val="111073960"/>
              </p:ext>
            </p:extLst>
          </p:nvPr>
        </p:nvGraphicFramePr>
        <p:xfrm>
          <a:off x="802614" y="4960569"/>
          <a:ext cx="3019813" cy="1330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4" name="Прямоугольник 173"/>
          <p:cNvSpPr/>
          <p:nvPr/>
        </p:nvSpPr>
        <p:spPr>
          <a:xfrm>
            <a:off x="1005604" y="4590627"/>
            <a:ext cx="27158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386294"/>
                </a:solidFill>
              </a:rPr>
              <a:t>Строительные компании</a:t>
            </a:r>
            <a:endParaRPr lang="ru-RU" sz="1400" b="1" dirty="0">
              <a:solidFill>
                <a:srgbClr val="386294"/>
              </a:solidFill>
            </a:endParaRPr>
          </a:p>
        </p:txBody>
      </p:sp>
      <p:graphicFrame>
        <p:nvGraphicFramePr>
          <p:cNvPr id="175" name="Схема 174"/>
          <p:cNvGraphicFramePr/>
          <p:nvPr>
            <p:extLst>
              <p:ext uri="{D42A27DB-BD31-4B8C-83A1-F6EECF244321}">
                <p14:modId xmlns:p14="http://schemas.microsoft.com/office/powerpoint/2010/main" val="151019149"/>
              </p:ext>
            </p:extLst>
          </p:nvPr>
        </p:nvGraphicFramePr>
        <p:xfrm>
          <a:off x="4880112" y="1789327"/>
          <a:ext cx="3178037" cy="2683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76" name="Прямоугольник 175"/>
          <p:cNvSpPr/>
          <p:nvPr/>
        </p:nvSpPr>
        <p:spPr>
          <a:xfrm>
            <a:off x="4635524" y="1391621"/>
            <a:ext cx="3613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386294"/>
                </a:solidFill>
              </a:rPr>
              <a:t>Производители стройматериалов</a:t>
            </a:r>
            <a:endParaRPr lang="ru-RU" sz="1400" b="1" dirty="0">
              <a:solidFill>
                <a:srgbClr val="386294"/>
              </a:solidFill>
            </a:endParaRPr>
          </a:p>
        </p:txBody>
      </p:sp>
      <p:graphicFrame>
        <p:nvGraphicFramePr>
          <p:cNvPr id="177" name="Схема 176"/>
          <p:cNvGraphicFramePr/>
          <p:nvPr>
            <p:extLst>
              <p:ext uri="{D42A27DB-BD31-4B8C-83A1-F6EECF244321}">
                <p14:modId xmlns:p14="http://schemas.microsoft.com/office/powerpoint/2010/main" val="847007601"/>
              </p:ext>
            </p:extLst>
          </p:nvPr>
        </p:nvGraphicFramePr>
        <p:xfrm>
          <a:off x="805764" y="1786711"/>
          <a:ext cx="3006307" cy="2705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78" name="Прямоугольник 177"/>
          <p:cNvSpPr/>
          <p:nvPr/>
        </p:nvSpPr>
        <p:spPr>
          <a:xfrm>
            <a:off x="903412" y="1389004"/>
            <a:ext cx="26581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386294"/>
                </a:solidFill>
              </a:rPr>
              <a:t>Производство с/</a:t>
            </a:r>
            <a:r>
              <a:rPr lang="ru-RU" sz="1400" b="1" dirty="0" err="1" smtClean="0">
                <a:solidFill>
                  <a:srgbClr val="386294"/>
                </a:solidFill>
              </a:rPr>
              <a:t>п</a:t>
            </a:r>
            <a:r>
              <a:rPr lang="ru-RU" sz="1400" b="1" dirty="0" smtClean="0">
                <a:solidFill>
                  <a:srgbClr val="386294"/>
                </a:solidFill>
              </a:rPr>
              <a:t> и ТИМ</a:t>
            </a:r>
            <a:endParaRPr lang="ru-RU" sz="1400" b="1" dirty="0">
              <a:solidFill>
                <a:srgbClr val="386294"/>
              </a:solidFill>
            </a:endParaRPr>
          </a:p>
        </p:txBody>
      </p:sp>
      <p:graphicFrame>
        <p:nvGraphicFramePr>
          <p:cNvPr id="179" name="Схема 178"/>
          <p:cNvGraphicFramePr/>
          <p:nvPr>
            <p:extLst>
              <p:ext uri="{D42A27DB-BD31-4B8C-83A1-F6EECF244321}">
                <p14:modId xmlns:p14="http://schemas.microsoft.com/office/powerpoint/2010/main" val="2127964877"/>
              </p:ext>
            </p:extLst>
          </p:nvPr>
        </p:nvGraphicFramePr>
        <p:xfrm>
          <a:off x="4870869" y="4970507"/>
          <a:ext cx="3215855" cy="1291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180" name="Прямоугольник 179"/>
          <p:cNvSpPr/>
          <p:nvPr/>
        </p:nvSpPr>
        <p:spPr>
          <a:xfrm>
            <a:off x="5133975" y="4598679"/>
            <a:ext cx="28556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386294"/>
                </a:solidFill>
              </a:rPr>
              <a:t>Финансовые компании</a:t>
            </a:r>
            <a:endParaRPr lang="ru-RU" sz="1400" b="1" dirty="0">
              <a:solidFill>
                <a:srgbClr val="38629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Рисунок 151" descr="abstract-waves-on-a-blue-background.jpg"/>
          <p:cNvPicPr>
            <a:picLocks noChangeAspect="1"/>
          </p:cNvPicPr>
          <p:nvPr/>
        </p:nvPicPr>
        <p:blipFill>
          <a:blip r:embed="rId3" cstate="email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9871" y="1571625"/>
            <a:ext cx="2460625" cy="40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7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25684" y="3643313"/>
            <a:ext cx="322262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" name="Скругленный прямоугольник 152"/>
          <p:cNvSpPr/>
          <p:nvPr/>
        </p:nvSpPr>
        <p:spPr>
          <a:xfrm>
            <a:off x="142875" y="1500188"/>
            <a:ext cx="5572125" cy="928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6867" name="Рисунок 162" descr="abstract-waves-on-a-blue-background.jpg"/>
          <p:cNvPicPr>
            <a:picLocks noChangeAspect="1"/>
          </p:cNvPicPr>
          <p:nvPr/>
        </p:nvPicPr>
        <p:blipFill>
          <a:blip r:embed="rId6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6" cstate="print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  <a:noFill/>
          <a:ln w="9525">
            <a:noFill/>
            <a:miter lim="800000"/>
            <a:headEnd/>
            <a:tailEnd/>
          </a:ln>
        </p:spPr>
        <p:txBody>
          <a:bodyPr rIns="0" anchor="ctr"/>
          <a:lstStyle/>
          <a:p>
            <a:pPr algn="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Спасибо за внимание</a:t>
            </a:r>
          </a:p>
        </p:txBody>
      </p:sp>
      <p:sp>
        <p:nvSpPr>
          <p:cNvPr id="36872" name="Содержимое 151"/>
          <p:cNvSpPr>
            <a:spLocks noGrp="1"/>
          </p:cNvSpPr>
          <p:nvPr>
            <p:ph sz="half" idx="1"/>
          </p:nvPr>
        </p:nvSpPr>
        <p:spPr>
          <a:xfrm>
            <a:off x="4763" y="1657350"/>
            <a:ext cx="5972175" cy="614363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Нам важно Ваше мнение!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36870" name="Рисунок 20" descr="abstract-waves-on-a-blue-background.jpg"/>
          <p:cNvPicPr>
            <a:picLocks noChangeAspect="1"/>
          </p:cNvPicPr>
          <p:nvPr/>
        </p:nvPicPr>
        <p:blipFill>
          <a:blip r:embed="rId6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3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4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5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6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8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9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5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6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7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8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0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2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3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4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5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6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7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8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9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0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2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3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4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5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6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7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8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9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0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1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2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3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4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5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6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7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8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9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0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1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3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4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5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6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7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9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0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1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2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6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7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8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9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0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1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2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3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4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5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6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7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8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9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0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1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2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4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5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6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7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8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9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0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1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2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4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5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6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7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8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9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0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1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2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3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4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5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6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7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8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9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0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1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4" name="Содержимое 151"/>
          <p:cNvSpPr txBox="1">
            <a:spLocks/>
          </p:cNvSpPr>
          <p:nvPr/>
        </p:nvSpPr>
        <p:spPr bwMode="auto">
          <a:xfrm>
            <a:off x="2714625" y="5045075"/>
            <a:ext cx="597217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kern="0" dirty="0" smtClean="0">
                <a:ea typeface="Arial Unicode MS" pitchFamily="34" charset="-128"/>
                <a:cs typeface="Times New Roman" pitchFamily="18" charset="0"/>
              </a:rPr>
              <a:t>Полную версию исследования </a:t>
            </a:r>
            <a:r>
              <a:rPr lang="ru-RU" kern="0" dirty="0" smtClean="0">
                <a:latin typeface="+mn-lt"/>
                <a:ea typeface="Arial Unicode MS" pitchFamily="34" charset="-128"/>
                <a:cs typeface="Times New Roman" pitchFamily="18" charset="0"/>
              </a:rPr>
              <a:t>Вы </a:t>
            </a: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</a:rPr>
              <a:t>можете </a:t>
            </a:r>
            <a:r>
              <a:rPr lang="ru-RU" kern="0" dirty="0" smtClean="0">
                <a:latin typeface="+mn-lt"/>
                <a:ea typeface="Arial Unicode MS" pitchFamily="34" charset="-128"/>
                <a:cs typeface="Times New Roman" pitchFamily="18" charset="0"/>
              </a:rPr>
              <a:t>приобрести </a:t>
            </a:r>
            <a:br>
              <a:rPr lang="ru-RU" kern="0" dirty="0" smtClean="0">
                <a:latin typeface="+mn-lt"/>
                <a:ea typeface="Arial Unicode MS" pitchFamily="34" charset="-128"/>
                <a:cs typeface="Times New Roman" pitchFamily="18" charset="0"/>
              </a:rPr>
            </a:br>
            <a:r>
              <a:rPr lang="ru-RU" kern="0" dirty="0" smtClean="0">
                <a:latin typeface="+mn-lt"/>
                <a:ea typeface="Arial Unicode MS" pitchFamily="34" charset="-128"/>
                <a:cs typeface="Times New Roman" pitchFamily="18" charset="0"/>
              </a:rPr>
              <a:t>в </a:t>
            </a:r>
            <a:r>
              <a:rPr lang="ru-RU" kern="0" dirty="0" err="1" smtClean="0">
                <a:latin typeface="+mn-lt"/>
                <a:ea typeface="Arial Unicode MS" pitchFamily="34" charset="-128"/>
                <a:cs typeface="Times New Roman" pitchFamily="18" charset="0"/>
              </a:rPr>
              <a:t>интернет-магазине</a:t>
            </a:r>
            <a:r>
              <a:rPr lang="ru-RU" kern="0" dirty="0" smtClean="0">
                <a:latin typeface="+mn-lt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kern="0" dirty="0" smtClean="0">
                <a:latin typeface="+mn-lt"/>
                <a:ea typeface="Arial Unicode MS" pitchFamily="34" charset="-128"/>
                <a:cs typeface="Times New Roman" pitchFamily="18" charset="0"/>
                <a:hlinkClick r:id="rId7"/>
              </a:rPr>
              <a:t>www</a:t>
            </a: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  <a:hlinkClick r:id="rId7"/>
              </a:rPr>
              <a:t>.</a:t>
            </a:r>
            <a:r>
              <a:rPr lang="en-US" kern="0" dirty="0">
                <a:latin typeface="+mn-lt"/>
                <a:ea typeface="Arial Unicode MS" pitchFamily="34" charset="-128"/>
                <a:cs typeface="Times New Roman" pitchFamily="18" charset="0"/>
                <a:hlinkClick r:id="rId7"/>
              </a:rPr>
              <a:t>infoline</a:t>
            </a: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  <a:hlinkClick r:id="rId7"/>
              </a:rPr>
              <a:t>.</a:t>
            </a:r>
            <a:r>
              <a:rPr lang="en-US" kern="0" dirty="0" err="1">
                <a:latin typeface="+mn-lt"/>
                <a:ea typeface="Arial Unicode MS" pitchFamily="34" charset="-128"/>
                <a:cs typeface="Times New Roman" pitchFamily="18" charset="0"/>
                <a:hlinkClick r:id="rId7"/>
              </a:rPr>
              <a:t>spb</a:t>
            </a: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  <a:hlinkClick r:id="rId7"/>
              </a:rPr>
              <a:t>.</a:t>
            </a:r>
            <a:r>
              <a:rPr lang="en-US" kern="0" dirty="0" err="1" smtClean="0">
                <a:latin typeface="+mn-lt"/>
                <a:ea typeface="Arial Unicode MS" pitchFamily="34" charset="-128"/>
                <a:cs typeface="Times New Roman" pitchFamily="18" charset="0"/>
                <a:hlinkClick r:id="rId7"/>
              </a:rPr>
              <a:t>ru</a:t>
            </a:r>
            <a:r>
              <a:rPr lang="ru-RU" kern="0" dirty="0" smtClean="0">
                <a:latin typeface="+mn-lt"/>
                <a:ea typeface="Arial Unicode MS" pitchFamily="34" charset="-128"/>
                <a:cs typeface="Times New Roman" pitchFamily="18" charset="0"/>
              </a:rPr>
              <a:t>,</a:t>
            </a:r>
            <a:endParaRPr lang="ru-RU" kern="0" dirty="0">
              <a:latin typeface="+mn-lt"/>
              <a:ea typeface="Arial Unicode MS" pitchFamily="34" charset="-128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kern="0" dirty="0" smtClean="0">
                <a:ea typeface="Arial Unicode MS" pitchFamily="34" charset="-128"/>
                <a:cs typeface="Times New Roman" pitchFamily="18" charset="0"/>
              </a:rPr>
              <a:t>заказать по </a:t>
            </a: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</a:rPr>
              <a:t>телефонам (495) 772-7640, (812) 322-6848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</a:rPr>
              <a:t>или по почте: </a:t>
            </a:r>
            <a:r>
              <a:rPr lang="en-US" kern="0" dirty="0" smtClean="0">
                <a:ea typeface="Arial Unicode MS" pitchFamily="34" charset="-128"/>
                <a:cs typeface="Times New Roman" pitchFamily="18" charset="0"/>
                <a:hlinkClick r:id="rId8"/>
              </a:rPr>
              <a:t>STR@allinvest.ru</a:t>
            </a:r>
            <a:r>
              <a:rPr lang="ru-RU" kern="0" dirty="0" smtClean="0">
                <a:ea typeface="Arial Unicode MS" pitchFamily="34" charset="-128"/>
                <a:cs typeface="Times New Roman" pitchFamily="18" charset="0"/>
              </a:rPr>
              <a:t> </a:t>
            </a:r>
            <a:endParaRPr lang="ru-RU" kern="0" dirty="0">
              <a:latin typeface="Arial Unicode MS" pitchFamily="34" charset="-128"/>
              <a:ea typeface="Arial Unicode MS" pitchFamily="34" charset="-128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ru-RU" sz="3200" kern="0" dirty="0">
              <a:latin typeface="+mn-lt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2547938" y="2729548"/>
            <a:ext cx="6215062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Тема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презентации: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Исследование 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"Рынок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сэндвич-панелей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России"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02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Рисунок 206" descr="abstract-waves-on-a-blue-background.jpg"/>
          <p:cNvPicPr>
            <a:picLocks noChangeAspect="1"/>
          </p:cNvPicPr>
          <p:nvPr/>
        </p:nvPicPr>
        <p:blipFill>
          <a:blip r:embed="rId3" cstate="email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77" name="Группа 176"/>
          <p:cNvGrpSpPr/>
          <p:nvPr/>
        </p:nvGrpSpPr>
        <p:grpSpPr>
          <a:xfrm flipV="1">
            <a:off x="14388" y="862642"/>
            <a:ext cx="5825832" cy="2674875"/>
            <a:chOff x="-32" y="2076301"/>
            <a:chExt cx="6715172" cy="4463977"/>
          </a:xfrm>
        </p:grpSpPr>
        <p:sp>
          <p:nvSpPr>
            <p:cNvPr id="178" name="Равнобедренный треугольник 177"/>
            <p:cNvSpPr/>
            <p:nvPr/>
          </p:nvSpPr>
          <p:spPr>
            <a:xfrm rot="2984345">
              <a:off x="2823176" y="2121520"/>
              <a:ext cx="3456954" cy="3366516"/>
            </a:xfrm>
            <a:prstGeom prst="triangle">
              <a:avLst>
                <a:gd name="adj" fmla="val 83287"/>
              </a:avLst>
            </a:prstGeom>
            <a:gradFill flip="none" rotWithShape="1">
              <a:gsLst>
                <a:gs pos="41000">
                  <a:srgbClr val="F69C9C"/>
                </a:gs>
                <a:gs pos="87000">
                  <a:srgbClr val="F9C5BF"/>
                </a:gs>
                <a:gs pos="100000">
                  <a:srgbClr val="FBE1E1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0" name="Трапеция 179"/>
            <p:cNvSpPr/>
            <p:nvPr/>
          </p:nvSpPr>
          <p:spPr>
            <a:xfrm rot="11811962">
              <a:off x="3086033" y="5350816"/>
              <a:ext cx="1381778" cy="1189462"/>
            </a:xfrm>
            <a:prstGeom prst="trapezoid">
              <a:avLst>
                <a:gd name="adj" fmla="val 37148"/>
              </a:avLst>
            </a:prstGeom>
            <a:gradFill flip="none" rotWithShape="1">
              <a:gsLst>
                <a:gs pos="41000">
                  <a:srgbClr val="F69C9C"/>
                </a:gs>
                <a:gs pos="87000">
                  <a:srgbClr val="F9C5BF"/>
                </a:gs>
                <a:gs pos="100000">
                  <a:srgbClr val="FBE1E1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81" name="Группа 171"/>
            <p:cNvGrpSpPr/>
            <p:nvPr/>
          </p:nvGrpSpPr>
          <p:grpSpPr>
            <a:xfrm>
              <a:off x="-32" y="2476103"/>
              <a:ext cx="6715172" cy="3617895"/>
              <a:chOff x="-32" y="2476103"/>
              <a:chExt cx="6715172" cy="3617895"/>
            </a:xfrm>
          </p:grpSpPr>
          <p:sp>
            <p:nvSpPr>
              <p:cNvPr id="183" name="Равнобедренный треугольник 182"/>
              <p:cNvSpPr/>
              <p:nvPr/>
            </p:nvSpPr>
            <p:spPr>
              <a:xfrm rot="2984345">
                <a:off x="5480993" y="2680394"/>
                <a:ext cx="1363396" cy="954814"/>
              </a:xfrm>
              <a:prstGeom prst="triangle">
                <a:avLst>
                  <a:gd name="adj" fmla="val 58416"/>
                </a:avLst>
              </a:prstGeom>
              <a:gradFill flip="none" rotWithShape="1">
                <a:gsLst>
                  <a:gs pos="41000">
                    <a:srgbClr val="F69C9C"/>
                  </a:gs>
                  <a:gs pos="87000">
                    <a:srgbClr val="F9C5BF"/>
                  </a:gs>
                  <a:gs pos="100000">
                    <a:srgbClr val="FBE1E1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184" name="Группа 166"/>
              <p:cNvGrpSpPr/>
              <p:nvPr/>
            </p:nvGrpSpPr>
            <p:grpSpPr>
              <a:xfrm>
                <a:off x="-32" y="2643182"/>
                <a:ext cx="6715172" cy="3450816"/>
                <a:chOff x="-32" y="2643182"/>
                <a:chExt cx="6715172" cy="3450816"/>
              </a:xfrm>
            </p:grpSpPr>
            <p:sp>
              <p:nvSpPr>
                <p:cNvPr id="186" name="Равнобедренный треугольник 185"/>
                <p:cNvSpPr/>
                <p:nvPr/>
              </p:nvSpPr>
              <p:spPr>
                <a:xfrm rot="16573829">
                  <a:off x="1378998" y="2822129"/>
                  <a:ext cx="1255144" cy="2876626"/>
                </a:xfrm>
                <a:prstGeom prst="triangle">
                  <a:avLst>
                    <a:gd name="adj" fmla="val 65975"/>
                  </a:avLst>
                </a:prstGeom>
                <a:gradFill flip="none" rotWithShape="1">
                  <a:gsLst>
                    <a:gs pos="41000">
                      <a:srgbClr val="F69C9C"/>
                    </a:gs>
                    <a:gs pos="87000">
                      <a:srgbClr val="F9C5BF"/>
                    </a:gs>
                    <a:gs pos="100000">
                      <a:srgbClr val="FBE1E1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cxnSp>
              <p:nvCxnSpPr>
                <p:cNvPr id="187" name="Прямая соединительная линия 186"/>
                <p:cNvCxnSpPr>
                  <a:stCxn id="194" idx="0"/>
                </p:cNvCxnSpPr>
                <p:nvPr/>
              </p:nvCxnSpPr>
              <p:spPr>
                <a:xfrm>
                  <a:off x="6434119" y="3843364"/>
                  <a:ext cx="138145" cy="65720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Прямая соединительная линия 188"/>
                <p:cNvCxnSpPr>
                  <a:stCxn id="193" idx="2"/>
                </p:cNvCxnSpPr>
                <p:nvPr/>
              </p:nvCxnSpPr>
              <p:spPr>
                <a:xfrm flipH="1" flipV="1">
                  <a:off x="4714876" y="2643182"/>
                  <a:ext cx="680973" cy="14287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Прямая соединительная линия 189"/>
                <p:cNvCxnSpPr/>
                <p:nvPr/>
              </p:nvCxnSpPr>
              <p:spPr>
                <a:xfrm>
                  <a:off x="4714876" y="2643182"/>
                  <a:ext cx="2000264" cy="158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Прямая соединительная линия 191"/>
                <p:cNvCxnSpPr/>
                <p:nvPr/>
              </p:nvCxnSpPr>
              <p:spPr>
                <a:xfrm rot="5400000" flipH="1" flipV="1">
                  <a:off x="5715008" y="3500438"/>
                  <a:ext cx="1857388" cy="14287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3" name="Полилиния 192"/>
                <p:cNvSpPr/>
                <p:nvPr/>
              </p:nvSpPr>
              <p:spPr>
                <a:xfrm>
                  <a:off x="4699" y="2786058"/>
                  <a:ext cx="5391150" cy="930275"/>
                </a:xfrm>
                <a:custGeom>
                  <a:avLst/>
                  <a:gdLst>
                    <a:gd name="connsiteX0" fmla="*/ 0 w 5391150"/>
                    <a:gd name="connsiteY0" fmla="*/ 781050 h 930275"/>
                    <a:gd name="connsiteX1" fmla="*/ 2924175 w 5391150"/>
                    <a:gd name="connsiteY1" fmla="*/ 800100 h 930275"/>
                    <a:gd name="connsiteX2" fmla="*/ 5391150 w 5391150"/>
                    <a:gd name="connsiteY2" fmla="*/ 0 h 930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391150" h="930275">
                      <a:moveTo>
                        <a:pt x="0" y="781050"/>
                      </a:moveTo>
                      <a:cubicBezTo>
                        <a:pt x="1012825" y="855662"/>
                        <a:pt x="2025650" y="930275"/>
                        <a:pt x="2924175" y="800100"/>
                      </a:cubicBezTo>
                      <a:cubicBezTo>
                        <a:pt x="3822700" y="669925"/>
                        <a:pt x="4876800" y="263525"/>
                        <a:pt x="5391150" y="0"/>
                      </a:cubicBezTo>
                    </a:path>
                  </a:pathLst>
                </a:cu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94" name="Полилиния 193"/>
                <p:cNvSpPr/>
                <p:nvPr/>
              </p:nvSpPr>
              <p:spPr>
                <a:xfrm>
                  <a:off x="4418099" y="3843364"/>
                  <a:ext cx="2016021" cy="2236236"/>
                </a:xfrm>
                <a:custGeom>
                  <a:avLst/>
                  <a:gdLst>
                    <a:gd name="connsiteX0" fmla="*/ 3152775 w 3152775"/>
                    <a:gd name="connsiteY0" fmla="*/ 0 h 3371850"/>
                    <a:gd name="connsiteX1" fmla="*/ 2105025 w 3152775"/>
                    <a:gd name="connsiteY1" fmla="*/ 1743075 h 3371850"/>
                    <a:gd name="connsiteX2" fmla="*/ 0 w 3152775"/>
                    <a:gd name="connsiteY2" fmla="*/ 3371850 h 3371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152775" h="3371850">
                      <a:moveTo>
                        <a:pt x="3152775" y="0"/>
                      </a:moveTo>
                      <a:cubicBezTo>
                        <a:pt x="2891631" y="590550"/>
                        <a:pt x="2630488" y="1181100"/>
                        <a:pt x="2105025" y="1743075"/>
                      </a:cubicBezTo>
                      <a:cubicBezTo>
                        <a:pt x="1579563" y="2305050"/>
                        <a:pt x="546100" y="3087688"/>
                        <a:pt x="0" y="3371850"/>
                      </a:cubicBezTo>
                    </a:path>
                  </a:pathLst>
                </a:cu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95" name="Полилиния 194"/>
                <p:cNvSpPr/>
                <p:nvPr/>
              </p:nvSpPr>
              <p:spPr>
                <a:xfrm>
                  <a:off x="-32" y="3562350"/>
                  <a:ext cx="2933266" cy="1397225"/>
                </a:xfrm>
                <a:custGeom>
                  <a:avLst/>
                  <a:gdLst>
                    <a:gd name="connsiteX0" fmla="*/ 0 w 3743325"/>
                    <a:gd name="connsiteY0" fmla="*/ 0 h 2105025"/>
                    <a:gd name="connsiteX1" fmla="*/ 1752600 w 3743325"/>
                    <a:gd name="connsiteY1" fmla="*/ 1485900 h 2105025"/>
                    <a:gd name="connsiteX2" fmla="*/ 3743325 w 3743325"/>
                    <a:gd name="connsiteY2" fmla="*/ 2105025 h 2105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43325" h="2105025">
                      <a:moveTo>
                        <a:pt x="0" y="0"/>
                      </a:moveTo>
                      <a:cubicBezTo>
                        <a:pt x="564356" y="567531"/>
                        <a:pt x="1128713" y="1135063"/>
                        <a:pt x="1752600" y="1485900"/>
                      </a:cubicBezTo>
                      <a:cubicBezTo>
                        <a:pt x="2376487" y="1836737"/>
                        <a:pt x="3194050" y="2036763"/>
                        <a:pt x="3743325" y="2105025"/>
                      </a:cubicBezTo>
                    </a:path>
                  </a:pathLst>
                </a:cu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97" name="Полилиния 196"/>
                <p:cNvSpPr/>
                <p:nvPr/>
              </p:nvSpPr>
              <p:spPr>
                <a:xfrm>
                  <a:off x="2892392" y="4933952"/>
                  <a:ext cx="54100" cy="1160046"/>
                </a:xfrm>
                <a:custGeom>
                  <a:avLst/>
                  <a:gdLst>
                    <a:gd name="connsiteX0" fmla="*/ 88900 w 222250"/>
                    <a:gd name="connsiteY0" fmla="*/ 0 h 2324100"/>
                    <a:gd name="connsiteX1" fmla="*/ 22225 w 222250"/>
                    <a:gd name="connsiteY1" fmla="*/ 1266825 h 2324100"/>
                    <a:gd name="connsiteX2" fmla="*/ 222250 w 222250"/>
                    <a:gd name="connsiteY2" fmla="*/ 2324100 h 2324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2250" h="2324100">
                      <a:moveTo>
                        <a:pt x="88900" y="0"/>
                      </a:moveTo>
                      <a:cubicBezTo>
                        <a:pt x="44450" y="439737"/>
                        <a:pt x="0" y="879475"/>
                        <a:pt x="22225" y="1266825"/>
                      </a:cubicBezTo>
                      <a:cubicBezTo>
                        <a:pt x="44450" y="1654175"/>
                        <a:pt x="133350" y="1989137"/>
                        <a:pt x="222250" y="2324100"/>
                      </a:cubicBezTo>
                    </a:path>
                  </a:pathLst>
                </a:cu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</p:grpSp>
      </p:grpSp>
      <p:pic>
        <p:nvPicPr>
          <p:cNvPr id="4" name="Рисунок 3" descr="abstract-waves-on-a-blue-background.jpg"/>
          <p:cNvPicPr>
            <a:picLocks noChangeAspect="1"/>
          </p:cNvPicPr>
          <p:nvPr/>
        </p:nvPicPr>
        <p:blipFill>
          <a:blip r:embed="rId4" cstate="print">
            <a:lum bright="-20000"/>
          </a:blip>
          <a:stretch>
            <a:fillRect/>
          </a:stretch>
        </p:blipFill>
        <p:spPr>
          <a:xfrm>
            <a:off x="0" y="0"/>
            <a:ext cx="9144000" cy="1142983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</p:spPr>
      </p:pic>
      <p:grpSp>
        <p:nvGrpSpPr>
          <p:cNvPr id="5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0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4" name="Rectangle 4"/>
          <p:cNvSpPr>
            <a:spLocks noGrp="1" noChangeArrowheads="1"/>
          </p:cNvSpPr>
          <p:nvPr>
            <p:ph type="title"/>
          </p:nvPr>
        </p:nvSpPr>
        <p:spPr>
          <a:xfrm>
            <a:off x="2228851" y="142852"/>
            <a:ext cx="6743702" cy="928694"/>
          </a:xfrm>
          <a:noFill/>
          <a:ln w="9525">
            <a:noFill/>
            <a:miter lim="800000"/>
            <a:headEnd/>
            <a:tailEnd/>
          </a:ln>
        </p:spPr>
        <p:txBody>
          <a:bodyPr rIns="0" anchor="ctr"/>
          <a:lstStyle/>
          <a:p>
            <a:pPr algn="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Линейка продуктов для предприятий строительного комплекса</a:t>
            </a:r>
          </a:p>
        </p:txBody>
      </p:sp>
      <p:grpSp>
        <p:nvGrpSpPr>
          <p:cNvPr id="173" name="Группа 172"/>
          <p:cNvGrpSpPr/>
          <p:nvPr/>
        </p:nvGrpSpPr>
        <p:grpSpPr>
          <a:xfrm>
            <a:off x="0" y="3209026"/>
            <a:ext cx="5933693" cy="3331252"/>
            <a:chOff x="-32" y="2420527"/>
            <a:chExt cx="6839499" cy="4119751"/>
          </a:xfrm>
        </p:grpSpPr>
        <p:sp>
          <p:nvSpPr>
            <p:cNvPr id="198" name="Равнобедренный треугольник 197"/>
            <p:cNvSpPr/>
            <p:nvPr/>
          </p:nvSpPr>
          <p:spPr>
            <a:xfrm rot="2984345">
              <a:off x="3425499" y="1921828"/>
              <a:ext cx="2752679" cy="4075256"/>
            </a:xfrm>
            <a:prstGeom prst="triangle">
              <a:avLst>
                <a:gd name="adj" fmla="val 59380"/>
              </a:avLst>
            </a:prstGeom>
            <a:gradFill flip="none" rotWithShape="1">
              <a:gsLst>
                <a:gs pos="41000">
                  <a:schemeClr val="accent1">
                    <a:tint val="66000"/>
                    <a:satMod val="160000"/>
                  </a:schemeClr>
                </a:gs>
                <a:gs pos="87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2" name="Трапеция 201"/>
            <p:cNvSpPr/>
            <p:nvPr/>
          </p:nvSpPr>
          <p:spPr>
            <a:xfrm rot="11811962">
              <a:off x="3086033" y="5350816"/>
              <a:ext cx="1381778" cy="1189462"/>
            </a:xfrm>
            <a:prstGeom prst="trapezoid">
              <a:avLst>
                <a:gd name="adj" fmla="val 37148"/>
              </a:avLst>
            </a:prstGeom>
            <a:gradFill flip="none" rotWithShape="1">
              <a:gsLst>
                <a:gs pos="41000">
                  <a:schemeClr val="accent1">
                    <a:tint val="66000"/>
                    <a:satMod val="160000"/>
                  </a:schemeClr>
                </a:gs>
                <a:gs pos="87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72" name="Группа 171"/>
            <p:cNvGrpSpPr/>
            <p:nvPr/>
          </p:nvGrpSpPr>
          <p:grpSpPr>
            <a:xfrm>
              <a:off x="-32" y="2420527"/>
              <a:ext cx="6744851" cy="3937431"/>
              <a:chOff x="-32" y="2420527"/>
              <a:chExt cx="6744851" cy="3937431"/>
            </a:xfrm>
          </p:grpSpPr>
          <p:sp>
            <p:nvSpPr>
              <p:cNvPr id="199" name="Равнобедренный треугольник 198"/>
              <p:cNvSpPr/>
              <p:nvPr/>
            </p:nvSpPr>
            <p:spPr>
              <a:xfrm rot="2984345">
                <a:off x="5526319" y="2565422"/>
                <a:ext cx="1363396" cy="1073605"/>
              </a:xfrm>
              <a:prstGeom prst="triangle">
                <a:avLst>
                  <a:gd name="adj" fmla="val 49182"/>
                </a:avLst>
              </a:prstGeom>
              <a:gradFill flip="none" rotWithShape="1">
                <a:gsLst>
                  <a:gs pos="41000">
                    <a:schemeClr val="accent1">
                      <a:tint val="66000"/>
                      <a:satMod val="160000"/>
                    </a:schemeClr>
                  </a:gs>
                  <a:gs pos="8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167" name="Группа 166"/>
              <p:cNvGrpSpPr/>
              <p:nvPr/>
            </p:nvGrpSpPr>
            <p:grpSpPr>
              <a:xfrm>
                <a:off x="-32" y="2643182"/>
                <a:ext cx="6715172" cy="3714776"/>
                <a:chOff x="-32" y="2643182"/>
                <a:chExt cx="6715172" cy="3714776"/>
              </a:xfrm>
            </p:grpSpPr>
            <p:sp>
              <p:nvSpPr>
                <p:cNvPr id="200" name="Равнобедренный треугольник 199"/>
                <p:cNvSpPr/>
                <p:nvPr/>
              </p:nvSpPr>
              <p:spPr>
                <a:xfrm rot="16573829">
                  <a:off x="1365760" y="2919512"/>
                  <a:ext cx="1274006" cy="2884228"/>
                </a:xfrm>
                <a:prstGeom prst="triangle">
                  <a:avLst>
                    <a:gd name="adj" fmla="val 79280"/>
                  </a:avLst>
                </a:prstGeom>
                <a:gradFill flip="none" rotWithShape="1">
                  <a:gsLst>
                    <a:gs pos="41000">
                      <a:schemeClr val="accent1">
                        <a:tint val="66000"/>
                        <a:satMod val="160000"/>
                      </a:schemeClr>
                    </a:gs>
                    <a:gs pos="87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cxnSp>
              <p:nvCxnSpPr>
                <p:cNvPr id="175" name="Прямая соединительная линия 174"/>
                <p:cNvCxnSpPr>
                  <a:stCxn id="169" idx="0"/>
                </p:cNvCxnSpPr>
                <p:nvPr/>
              </p:nvCxnSpPr>
              <p:spPr>
                <a:xfrm>
                  <a:off x="6434119" y="3843364"/>
                  <a:ext cx="138145" cy="65720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Прямая соединительная линия 178"/>
                <p:cNvCxnSpPr>
                  <a:stCxn id="168" idx="2"/>
                </p:cNvCxnSpPr>
                <p:nvPr/>
              </p:nvCxnSpPr>
              <p:spPr>
                <a:xfrm flipH="1" flipV="1">
                  <a:off x="4714876" y="2643182"/>
                  <a:ext cx="680973" cy="14287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Прямая соединительная линия 181"/>
                <p:cNvCxnSpPr/>
                <p:nvPr/>
              </p:nvCxnSpPr>
              <p:spPr>
                <a:xfrm>
                  <a:off x="4714876" y="2643182"/>
                  <a:ext cx="2000264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Прямая соединительная линия 184"/>
                <p:cNvCxnSpPr/>
                <p:nvPr/>
              </p:nvCxnSpPr>
              <p:spPr>
                <a:xfrm rot="5400000" flipH="1" flipV="1">
                  <a:off x="5715008" y="3500438"/>
                  <a:ext cx="1857388" cy="14287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8" name="Полилиния 167"/>
                <p:cNvSpPr/>
                <p:nvPr/>
              </p:nvSpPr>
              <p:spPr>
                <a:xfrm>
                  <a:off x="4699" y="2786058"/>
                  <a:ext cx="5391150" cy="930275"/>
                </a:xfrm>
                <a:custGeom>
                  <a:avLst/>
                  <a:gdLst>
                    <a:gd name="connsiteX0" fmla="*/ 0 w 5391150"/>
                    <a:gd name="connsiteY0" fmla="*/ 781050 h 930275"/>
                    <a:gd name="connsiteX1" fmla="*/ 2924175 w 5391150"/>
                    <a:gd name="connsiteY1" fmla="*/ 800100 h 930275"/>
                    <a:gd name="connsiteX2" fmla="*/ 5391150 w 5391150"/>
                    <a:gd name="connsiteY2" fmla="*/ 0 h 930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391150" h="930275">
                      <a:moveTo>
                        <a:pt x="0" y="781050"/>
                      </a:moveTo>
                      <a:cubicBezTo>
                        <a:pt x="1012825" y="855662"/>
                        <a:pt x="2025650" y="930275"/>
                        <a:pt x="2924175" y="800100"/>
                      </a:cubicBezTo>
                      <a:cubicBezTo>
                        <a:pt x="3822700" y="669925"/>
                        <a:pt x="4876800" y="263525"/>
                        <a:pt x="5391150" y="0"/>
                      </a:cubicBezTo>
                    </a:path>
                  </a:pathLst>
                </a:cu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69" name="Полилиния 168"/>
                <p:cNvSpPr/>
                <p:nvPr/>
              </p:nvSpPr>
              <p:spPr>
                <a:xfrm>
                  <a:off x="4505293" y="3843364"/>
                  <a:ext cx="1928826" cy="2514594"/>
                </a:xfrm>
                <a:custGeom>
                  <a:avLst/>
                  <a:gdLst>
                    <a:gd name="connsiteX0" fmla="*/ 3152775 w 3152775"/>
                    <a:gd name="connsiteY0" fmla="*/ 0 h 3371850"/>
                    <a:gd name="connsiteX1" fmla="*/ 2105025 w 3152775"/>
                    <a:gd name="connsiteY1" fmla="*/ 1743075 h 3371850"/>
                    <a:gd name="connsiteX2" fmla="*/ 0 w 3152775"/>
                    <a:gd name="connsiteY2" fmla="*/ 3371850 h 3371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152775" h="3371850">
                      <a:moveTo>
                        <a:pt x="3152775" y="0"/>
                      </a:moveTo>
                      <a:cubicBezTo>
                        <a:pt x="2891631" y="590550"/>
                        <a:pt x="2630488" y="1181100"/>
                        <a:pt x="2105025" y="1743075"/>
                      </a:cubicBezTo>
                      <a:cubicBezTo>
                        <a:pt x="1579563" y="2305050"/>
                        <a:pt x="546100" y="3087688"/>
                        <a:pt x="0" y="3371850"/>
                      </a:cubicBezTo>
                    </a:path>
                  </a:pathLst>
                </a:cu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70" name="Полилиния 169"/>
                <p:cNvSpPr/>
                <p:nvPr/>
              </p:nvSpPr>
              <p:spPr>
                <a:xfrm>
                  <a:off x="-32" y="3562350"/>
                  <a:ext cx="2933266" cy="1397225"/>
                </a:xfrm>
                <a:custGeom>
                  <a:avLst/>
                  <a:gdLst>
                    <a:gd name="connsiteX0" fmla="*/ 0 w 3743325"/>
                    <a:gd name="connsiteY0" fmla="*/ 0 h 2105025"/>
                    <a:gd name="connsiteX1" fmla="*/ 1752600 w 3743325"/>
                    <a:gd name="connsiteY1" fmla="*/ 1485900 h 2105025"/>
                    <a:gd name="connsiteX2" fmla="*/ 3743325 w 3743325"/>
                    <a:gd name="connsiteY2" fmla="*/ 2105025 h 2105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43325" h="2105025">
                      <a:moveTo>
                        <a:pt x="0" y="0"/>
                      </a:moveTo>
                      <a:cubicBezTo>
                        <a:pt x="564356" y="567531"/>
                        <a:pt x="1128713" y="1135063"/>
                        <a:pt x="1752600" y="1485900"/>
                      </a:cubicBezTo>
                      <a:cubicBezTo>
                        <a:pt x="2376487" y="1836737"/>
                        <a:pt x="3194050" y="2036763"/>
                        <a:pt x="3743325" y="2105025"/>
                      </a:cubicBezTo>
                    </a:path>
                  </a:pathLst>
                </a:cu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71" name="Полилиния 170"/>
                <p:cNvSpPr/>
                <p:nvPr/>
              </p:nvSpPr>
              <p:spPr>
                <a:xfrm>
                  <a:off x="2892392" y="4933950"/>
                  <a:ext cx="112703" cy="1424008"/>
                </a:xfrm>
                <a:custGeom>
                  <a:avLst/>
                  <a:gdLst>
                    <a:gd name="connsiteX0" fmla="*/ 88900 w 222250"/>
                    <a:gd name="connsiteY0" fmla="*/ 0 h 2324100"/>
                    <a:gd name="connsiteX1" fmla="*/ 22225 w 222250"/>
                    <a:gd name="connsiteY1" fmla="*/ 1266825 h 2324100"/>
                    <a:gd name="connsiteX2" fmla="*/ 222250 w 222250"/>
                    <a:gd name="connsiteY2" fmla="*/ 2324100 h 2324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2250" h="2324100">
                      <a:moveTo>
                        <a:pt x="88900" y="0"/>
                      </a:moveTo>
                      <a:cubicBezTo>
                        <a:pt x="44450" y="439737"/>
                        <a:pt x="0" y="879475"/>
                        <a:pt x="22225" y="1266825"/>
                      </a:cubicBezTo>
                      <a:cubicBezTo>
                        <a:pt x="44450" y="1654175"/>
                        <a:pt x="133350" y="1989137"/>
                        <a:pt x="222250" y="2324100"/>
                      </a:cubicBezTo>
                    </a:path>
                  </a:pathLst>
                </a:cu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</p:grpSp>
      </p:grpSp>
      <p:cxnSp>
        <p:nvCxnSpPr>
          <p:cNvPr id="188" name="Прямая соединительная линия 187"/>
          <p:cNvCxnSpPr>
            <a:stCxn id="170" idx="2"/>
            <a:endCxn id="171" idx="0"/>
          </p:cNvCxnSpPr>
          <p:nvPr/>
        </p:nvCxnSpPr>
        <p:spPr>
          <a:xfrm flipV="1">
            <a:off x="2544792" y="5241393"/>
            <a:ext cx="3678" cy="20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я соединительная линия 190"/>
          <p:cNvCxnSpPr>
            <a:stCxn id="171" idx="2"/>
            <a:endCxn id="169" idx="2"/>
          </p:cNvCxnSpPr>
          <p:nvPr/>
        </p:nvCxnSpPr>
        <p:spPr>
          <a:xfrm>
            <a:off x="2607136" y="6392853"/>
            <a:ext cx="130151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единительная линия 195"/>
          <p:cNvCxnSpPr>
            <a:stCxn id="170" idx="0"/>
            <a:endCxn id="168" idx="0"/>
          </p:cNvCxnSpPr>
          <p:nvPr/>
        </p:nvCxnSpPr>
        <p:spPr>
          <a:xfrm>
            <a:off x="0" y="4132310"/>
            <a:ext cx="4104" cy="3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Блок-схема: узел 153"/>
          <p:cNvSpPr/>
          <p:nvPr/>
        </p:nvSpPr>
        <p:spPr>
          <a:xfrm>
            <a:off x="3356417" y="4415371"/>
            <a:ext cx="1677266" cy="914674"/>
          </a:xfrm>
          <a:prstGeom prst="flowChartConnector">
            <a:avLst/>
          </a:prstGeom>
          <a:solidFill>
            <a:srgbClr val="FF3B3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Рынок </a:t>
            </a:r>
            <a:r>
              <a:rPr lang="ru-RU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металло</a:t>
            </a: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конструкций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" name="Блок-схема: узел 154"/>
          <p:cNvSpPr/>
          <p:nvPr/>
        </p:nvSpPr>
        <p:spPr>
          <a:xfrm>
            <a:off x="4254140" y="3491319"/>
            <a:ext cx="1468917" cy="914674"/>
          </a:xfrm>
          <a:prstGeom prst="flowChartConnector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noAutofit/>
          </a:bodyPr>
          <a:lstStyle/>
          <a:p>
            <a:pPr algn="ctr"/>
            <a:r>
              <a:rPr lang="ru-RU" sz="12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Рынок сэндвич-</a:t>
            </a:r>
          </a:p>
          <a:p>
            <a:pPr algn="ctr"/>
            <a:r>
              <a:rPr lang="ru-RU" sz="12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панелей</a:t>
            </a:r>
            <a:endParaRPr lang="ru-RU" sz="1200" b="1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6" name="Блок-схема: узел 155"/>
          <p:cNvSpPr/>
          <p:nvPr/>
        </p:nvSpPr>
        <p:spPr>
          <a:xfrm>
            <a:off x="2058734" y="3830941"/>
            <a:ext cx="1468917" cy="914674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14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Рынок кирпича</a:t>
            </a:r>
            <a:endParaRPr lang="ru-RU" sz="1400" b="1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" name="Блок-схема: узел 156"/>
          <p:cNvSpPr/>
          <p:nvPr/>
        </p:nvSpPr>
        <p:spPr>
          <a:xfrm>
            <a:off x="1701830" y="4969096"/>
            <a:ext cx="1468917" cy="914674"/>
          </a:xfrm>
          <a:prstGeom prst="flowChartConnector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14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Рынок цемента</a:t>
            </a:r>
            <a:endParaRPr lang="ru-RU" sz="1400" b="1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8" name="Блок-схема: узел 157"/>
          <p:cNvSpPr/>
          <p:nvPr/>
        </p:nvSpPr>
        <p:spPr>
          <a:xfrm>
            <a:off x="364905" y="4054422"/>
            <a:ext cx="1527674" cy="914674"/>
          </a:xfrm>
          <a:prstGeom prst="flowChartConnector">
            <a:avLst/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12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Рынок нерудных материалов</a:t>
            </a:r>
            <a:endParaRPr lang="ru-RU" sz="1200" b="1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1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2515" y="3936717"/>
            <a:ext cx="1285884" cy="24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" name="Блок-схема: узел 152"/>
          <p:cNvSpPr/>
          <p:nvPr/>
        </p:nvSpPr>
        <p:spPr>
          <a:xfrm>
            <a:off x="5856471" y="2175706"/>
            <a:ext cx="3169770" cy="1883106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Предприятия строительного комплекса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" name="Блок-схема: узел 202"/>
          <p:cNvSpPr/>
          <p:nvPr/>
        </p:nvSpPr>
        <p:spPr>
          <a:xfrm>
            <a:off x="526616" y="1584776"/>
            <a:ext cx="1921744" cy="914674"/>
          </a:xfrm>
          <a:prstGeom prst="flowChartConnector">
            <a:avLst/>
          </a:prstGeom>
          <a:solidFill>
            <a:srgbClr val="5757B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11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Инвестпроекты в промышленном строительстве</a:t>
            </a:r>
            <a:endParaRPr lang="ru-RU" sz="1100" b="1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" name="Блок-схема: узел 203"/>
          <p:cNvSpPr/>
          <p:nvPr/>
        </p:nvSpPr>
        <p:spPr>
          <a:xfrm>
            <a:off x="2673270" y="1210041"/>
            <a:ext cx="1921744" cy="914674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12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Инвестпроекты в гражданском строительстве</a:t>
            </a:r>
            <a:endParaRPr lang="ru-RU" sz="1200" b="1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" name="Блок-схема: узел 204"/>
          <p:cNvSpPr/>
          <p:nvPr/>
        </p:nvSpPr>
        <p:spPr>
          <a:xfrm>
            <a:off x="2069442" y="2231616"/>
            <a:ext cx="1657201" cy="914674"/>
          </a:xfrm>
          <a:prstGeom prst="flowChartConnector">
            <a:avLst/>
          </a:prstGeom>
          <a:solidFill>
            <a:srgbClr val="FF66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11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Тематические новости</a:t>
            </a:r>
            <a:endParaRPr lang="ru-RU" sz="1100" b="1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Рисунок 14" descr="abstract-waves-on-a-blue-background.jpg"/>
          <p:cNvPicPr>
            <a:picLocks noChangeAspect="1"/>
          </p:cNvPicPr>
          <p:nvPr/>
        </p:nvPicPr>
        <p:blipFill>
          <a:blip r:embed="rId4" cstate="print">
            <a:lum bright="40000" contrast="-40000"/>
          </a:blip>
          <a:stretch>
            <a:fillRect/>
          </a:stretch>
        </p:blipFill>
        <p:spPr>
          <a:xfrm>
            <a:off x="0" y="6357958"/>
            <a:ext cx="9144000" cy="357166"/>
          </a:xfrm>
          <a:prstGeom prst="rect">
            <a:avLst/>
          </a:prstGeom>
        </p:spPr>
      </p:pic>
      <p:grpSp>
        <p:nvGrpSpPr>
          <p:cNvPr id="17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8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01" name="Блок-схема: узел 200"/>
          <p:cNvSpPr/>
          <p:nvPr/>
        </p:nvSpPr>
        <p:spPr>
          <a:xfrm>
            <a:off x="3810127" y="2173581"/>
            <a:ext cx="1921744" cy="9146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12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Базы и каталоги </a:t>
            </a:r>
            <a:r>
              <a:rPr lang="ru-RU" sz="1200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</a:t>
            </a:r>
            <a:r>
              <a:rPr lang="ru-RU" sz="12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2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проектов</a:t>
            </a:r>
            <a:endParaRPr lang="ru-RU" sz="1200" b="1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" name="Блок-схема: узел 205"/>
          <p:cNvSpPr/>
          <p:nvPr/>
        </p:nvSpPr>
        <p:spPr>
          <a:xfrm>
            <a:off x="3271867" y="5416560"/>
            <a:ext cx="1529216" cy="914674"/>
          </a:xfrm>
          <a:prstGeom prst="flowChartConnector">
            <a:avLst/>
          </a:prstGeom>
          <a:solidFill>
            <a:srgbClr val="6D9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noAutofit/>
          </a:bodyPr>
          <a:lstStyle/>
          <a:p>
            <a:pPr algn="ctr"/>
            <a:r>
              <a:rPr lang="ru-RU" sz="12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Строительная отрасль России</a:t>
            </a:r>
            <a:endParaRPr lang="ru-RU" sz="1200" b="1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Рисунок 162" descr="abstract-waves-on-a-blue-background.jpg"/>
          <p:cNvPicPr>
            <a:picLocks noChangeAspect="1"/>
          </p:cNvPicPr>
          <p:nvPr/>
        </p:nvPicPr>
        <p:blipFill>
          <a:blip r:embed="rId3" cstate="email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abstract-waves-on-a-blue-background.jpg"/>
          <p:cNvPicPr>
            <a:picLocks noChangeAspect="1"/>
          </p:cNvPicPr>
          <p:nvPr/>
        </p:nvPicPr>
        <p:blipFill>
          <a:blip r:embed="rId4" cstate="print">
            <a:lum bright="-20000"/>
          </a:blip>
          <a:stretch>
            <a:fillRect/>
          </a:stretch>
        </p:blipFill>
        <p:spPr>
          <a:xfrm>
            <a:off x="0" y="0"/>
            <a:ext cx="9144000" cy="1142983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</p:spPr>
      </p:pic>
      <p:grpSp>
        <p:nvGrpSpPr>
          <p:cNvPr id="16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0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4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488" y="142852"/>
            <a:ext cx="6115064" cy="928694"/>
          </a:xfrm>
          <a:noFill/>
          <a:ln w="9525">
            <a:noFill/>
            <a:miter lim="800000"/>
            <a:headEnd/>
            <a:tailEnd/>
          </a:ln>
        </p:spPr>
        <p:txBody>
          <a:bodyPr rIns="0" anchor="ctr"/>
          <a:lstStyle/>
          <a:p>
            <a:pPr algn="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Информация об Исследовании</a:t>
            </a:r>
          </a:p>
        </p:txBody>
      </p:sp>
      <p:pic>
        <p:nvPicPr>
          <p:cNvPr id="15" name="Рисунок 14" descr="abstract-waves-on-a-blue-background.jpg"/>
          <p:cNvPicPr>
            <a:picLocks noChangeAspect="1"/>
          </p:cNvPicPr>
          <p:nvPr/>
        </p:nvPicPr>
        <p:blipFill>
          <a:blip r:embed="rId4" cstate="print">
            <a:lum bright="40000" contrast="-40000"/>
          </a:blip>
          <a:stretch>
            <a:fillRect/>
          </a:stretch>
        </p:blipFill>
        <p:spPr>
          <a:xfrm>
            <a:off x="0" y="6357958"/>
            <a:ext cx="9144000" cy="357166"/>
          </a:xfrm>
          <a:prstGeom prst="rect">
            <a:avLst/>
          </a:prstGeom>
        </p:spPr>
      </p:pic>
      <p:grpSp>
        <p:nvGrpSpPr>
          <p:cNvPr id="149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8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07" name="Скругленный прямоугольник 206"/>
          <p:cNvSpPr/>
          <p:nvPr/>
        </p:nvSpPr>
        <p:spPr>
          <a:xfrm>
            <a:off x="304800" y="1322388"/>
            <a:ext cx="8677275" cy="392112"/>
          </a:xfrm>
          <a:prstGeom prst="roundRect">
            <a:avLst>
              <a:gd name="adj" fmla="val 16896"/>
            </a:avLst>
          </a:prstGeom>
          <a:solidFill>
            <a:srgbClr val="30308A"/>
          </a:solidFill>
          <a:ln w="12700">
            <a:solidFill>
              <a:srgbClr val="3030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Исследование «Рынок сэндвич-панелей России» включает:</a:t>
            </a:r>
            <a:endParaRPr lang="ru-RU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4674" y="2524125"/>
            <a:ext cx="900000" cy="63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7" name="Picture 5" descr="\\Server-file\АН_Михаил\! ОБЗОР СТРОИТЕЛЬНОЙ ОТРАСЛИ !\Картинки для презентаций\industr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3667125"/>
            <a:ext cx="900000" cy="891667"/>
          </a:xfrm>
          <a:prstGeom prst="rect">
            <a:avLst/>
          </a:prstGeom>
          <a:noFill/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0850" y="4914900"/>
            <a:ext cx="900000" cy="6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3" name="TextBox 212"/>
          <p:cNvSpPr txBox="1"/>
          <p:nvPr/>
        </p:nvSpPr>
        <p:spPr>
          <a:xfrm>
            <a:off x="3800476" y="2352675"/>
            <a:ext cx="220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86294"/>
                </a:solidFill>
                <a:latin typeface="Arial Black" pitchFamily="34" charset="0"/>
              </a:rPr>
              <a:t>Анализ рынка и прогноз 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3895726" y="3619500"/>
            <a:ext cx="22193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86294"/>
                </a:solidFill>
                <a:latin typeface="Arial Black" pitchFamily="34" charset="0"/>
              </a:rPr>
              <a:t>Описание крупнейших </a:t>
            </a:r>
          </a:p>
          <a:p>
            <a:pPr algn="ctr"/>
            <a:r>
              <a:rPr lang="ru-RU" sz="1600" b="1" dirty="0" smtClean="0">
                <a:solidFill>
                  <a:srgbClr val="386294"/>
                </a:solidFill>
                <a:latin typeface="Arial Black" pitchFamily="34" charset="0"/>
              </a:rPr>
              <a:t>производителей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3851735" y="4895850"/>
            <a:ext cx="21579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86294"/>
                </a:solidFill>
                <a:latin typeface="Arial Black" pitchFamily="34" charset="0"/>
              </a:rPr>
              <a:t>База 400 </a:t>
            </a:r>
          </a:p>
          <a:p>
            <a:pPr algn="ctr"/>
            <a:r>
              <a:rPr lang="ru-RU" sz="1600" b="1" dirty="0" smtClean="0">
                <a:solidFill>
                  <a:srgbClr val="386294"/>
                </a:solidFill>
                <a:latin typeface="Arial Black" pitchFamily="34" charset="0"/>
              </a:rPr>
              <a:t>производителей</a:t>
            </a:r>
          </a:p>
          <a:p>
            <a:pPr algn="ctr"/>
            <a:r>
              <a:rPr lang="ru-RU" sz="1600" b="1" dirty="0" smtClean="0">
                <a:solidFill>
                  <a:srgbClr val="386294"/>
                </a:solidFill>
                <a:latin typeface="Arial Black" pitchFamily="34" charset="0"/>
              </a:rPr>
              <a:t>металлоизделий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0" y="1981200"/>
            <a:ext cx="2531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  <a:t>Стандартная версия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6448425" y="2009775"/>
            <a:ext cx="26500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  <a:t>Расширенная версия</a:t>
            </a:r>
          </a:p>
        </p:txBody>
      </p:sp>
      <p:sp>
        <p:nvSpPr>
          <p:cNvPr id="219" name="Штриховая стрелка вправо 218"/>
          <p:cNvSpPr/>
          <p:nvPr/>
        </p:nvSpPr>
        <p:spPr>
          <a:xfrm rot="9224262">
            <a:off x="2537123" y="2946000"/>
            <a:ext cx="490769" cy="409453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1" name="Штриховая стрелка вправо 220"/>
          <p:cNvSpPr/>
          <p:nvPr/>
        </p:nvSpPr>
        <p:spPr>
          <a:xfrm rot="1909822">
            <a:off x="5908973" y="2907899"/>
            <a:ext cx="490769" cy="409453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3" name="Штриховая стрелка вправо 222"/>
          <p:cNvSpPr/>
          <p:nvPr/>
        </p:nvSpPr>
        <p:spPr>
          <a:xfrm rot="20033318">
            <a:off x="5940723" y="4987150"/>
            <a:ext cx="490769" cy="409453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Штриховая стрелка вправо 161"/>
          <p:cNvSpPr/>
          <p:nvPr/>
        </p:nvSpPr>
        <p:spPr>
          <a:xfrm>
            <a:off x="5999180" y="3957331"/>
            <a:ext cx="490769" cy="409453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0" name="TextBox 159"/>
          <p:cNvSpPr txBox="1"/>
          <p:nvPr/>
        </p:nvSpPr>
        <p:spPr>
          <a:xfrm>
            <a:off x="5902354" y="3519121"/>
            <a:ext cx="5429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86294"/>
                </a:solidFill>
                <a:latin typeface="Arial Black" pitchFamily="34" charset="0"/>
              </a:rPr>
              <a:t>70</a:t>
            </a:r>
          </a:p>
        </p:txBody>
      </p:sp>
      <p:grpSp>
        <p:nvGrpSpPr>
          <p:cNvPr id="147" name="Группа 146"/>
          <p:cNvGrpSpPr/>
          <p:nvPr/>
        </p:nvGrpSpPr>
        <p:grpSpPr>
          <a:xfrm>
            <a:off x="97818" y="2645062"/>
            <a:ext cx="2293622" cy="3240000"/>
            <a:chOff x="97818" y="2645062"/>
            <a:chExt cx="2293622" cy="3240000"/>
          </a:xfrm>
        </p:grpSpPr>
        <p:pic>
          <p:nvPicPr>
            <p:cNvPr id="1026" name="Picture 2" descr="\\Server-file\ан_михаил\! СЭНДВИЧИ !\!!! ИТОГ !!!\ИТОГ 2015\ДЕМО, аннотация\Sandvich_standart_2015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18" y="2645062"/>
              <a:ext cx="2293622" cy="32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128559" y="2645062"/>
              <a:ext cx="0" cy="32400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Группа 147"/>
          <p:cNvGrpSpPr/>
          <p:nvPr/>
        </p:nvGrpSpPr>
        <p:grpSpPr>
          <a:xfrm>
            <a:off x="6646256" y="2645062"/>
            <a:ext cx="2293622" cy="3255557"/>
            <a:chOff x="6646256" y="2645062"/>
            <a:chExt cx="2293622" cy="3255557"/>
          </a:xfrm>
        </p:grpSpPr>
        <p:pic>
          <p:nvPicPr>
            <p:cNvPr id="1027" name="Picture 3" descr="\\Server-file\ан_михаил\! СЭНДВИЧИ !\!!! ИТОГ !!!\ИТОГ 2015\ДЕМО, аннотация\Sandvich_enhaced_2015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256" y="2645062"/>
              <a:ext cx="2293622" cy="32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7" name="Прямая соединительная линия 166"/>
            <p:cNvCxnSpPr/>
            <p:nvPr/>
          </p:nvCxnSpPr>
          <p:spPr>
            <a:xfrm>
              <a:off x="6683404" y="2660619"/>
              <a:ext cx="0" cy="32400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Рисунок 150" descr="abstract-waves-on-a-blue-background.jpg"/>
          <p:cNvPicPr>
            <a:picLocks noChangeAspect="1"/>
          </p:cNvPicPr>
          <p:nvPr/>
        </p:nvPicPr>
        <p:blipFill>
          <a:blip r:embed="rId2" cstate="email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abstract-waves-on-a-blue-background.jpg"/>
          <p:cNvPicPr>
            <a:picLocks noChangeAspect="1"/>
          </p:cNvPicPr>
          <p:nvPr/>
        </p:nvPicPr>
        <p:blipFill>
          <a:blip r:embed="rId3" cstate="screen">
            <a:lum bright="-20000"/>
          </a:blip>
          <a:stretch>
            <a:fillRect/>
          </a:stretch>
        </p:blipFill>
        <p:spPr>
          <a:xfrm>
            <a:off x="0" y="0"/>
            <a:ext cx="9144000" cy="1142983"/>
          </a:xfrm>
          <a:prstGeom prst="rect">
            <a:avLst/>
          </a:prstGeom>
          <a:blipFill dpi="0" rotWithShape="1">
            <a:blip r:embed="rId3" cstate="screen"/>
            <a:srcRect/>
            <a:tile tx="0" ty="0" sx="100000" sy="100000" flip="none" algn="tl"/>
          </a:blipFill>
        </p:spPr>
      </p:pic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0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4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488" y="142852"/>
            <a:ext cx="6115064" cy="928694"/>
          </a:xfrm>
          <a:noFill/>
          <a:ln w="9525">
            <a:noFill/>
            <a:miter lim="800000"/>
            <a:headEnd/>
            <a:tailEnd/>
          </a:ln>
        </p:spPr>
        <p:txBody>
          <a:bodyPr rIns="0" anchor="ctr"/>
          <a:lstStyle/>
          <a:p>
            <a:pPr algn="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Статистика строительной отрасли: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для принятия стратегических решений</a:t>
            </a:r>
          </a:p>
        </p:txBody>
      </p:sp>
      <p:pic>
        <p:nvPicPr>
          <p:cNvPr id="15" name="Рисунок 14" descr="abstract-waves-on-a-blue-background.jpg"/>
          <p:cNvPicPr>
            <a:picLocks noChangeAspect="1"/>
          </p:cNvPicPr>
          <p:nvPr/>
        </p:nvPicPr>
        <p:blipFill>
          <a:blip r:embed="rId3" cstate="screen">
            <a:lum bright="40000" contrast="-40000"/>
          </a:blip>
          <a:stretch>
            <a:fillRect/>
          </a:stretch>
        </p:blipFill>
        <p:spPr>
          <a:xfrm>
            <a:off x="0" y="6357958"/>
            <a:ext cx="9144000" cy="500042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8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9" name="Схема 148"/>
          <p:cNvGraphicFramePr/>
          <p:nvPr>
            <p:extLst>
              <p:ext uri="{D42A27DB-BD31-4B8C-83A1-F6EECF244321}">
                <p14:modId xmlns:p14="http://schemas.microsoft.com/office/powerpoint/2010/main" val="1049979584"/>
              </p:ext>
            </p:extLst>
          </p:nvPr>
        </p:nvGraphicFramePr>
        <p:xfrm>
          <a:off x="5646503" y="1242205"/>
          <a:ext cx="3430386" cy="4865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0" name="Rectangle 1"/>
          <p:cNvSpPr>
            <a:spLocks noChangeArrowheads="1"/>
          </p:cNvSpPr>
          <p:nvPr/>
        </p:nvSpPr>
        <p:spPr bwMode="auto">
          <a:xfrm>
            <a:off x="365574" y="2528995"/>
            <a:ext cx="4939461" cy="2145268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6292850" algn="r"/>
              </a:tabLst>
            </a:pPr>
            <a:r>
              <a:rPr lang="ru-RU" sz="2400" b="1" dirty="0" smtClean="0">
                <a:solidFill>
                  <a:schemeClr val="bg1"/>
                </a:solidFill>
              </a:rPr>
              <a:t>Анализ макроэкономических показателей, строительной отрасли и ключевых сегментов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0890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Рисунок 150" descr="abstract-waves-on-a-blue-background.jpg"/>
          <p:cNvPicPr>
            <a:picLocks noChangeAspect="1"/>
          </p:cNvPicPr>
          <p:nvPr/>
        </p:nvPicPr>
        <p:blipFill>
          <a:blip r:embed="rId2" cstate="email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0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154"/>
          <a:stretch/>
        </p:blipFill>
        <p:spPr bwMode="auto">
          <a:xfrm>
            <a:off x="6271479" y="776269"/>
            <a:ext cx="2872521" cy="30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204" r="241"/>
          <a:stretch/>
        </p:blipFill>
        <p:spPr bwMode="auto">
          <a:xfrm>
            <a:off x="-1" y="3468814"/>
            <a:ext cx="2894043" cy="30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7356"/>
          <a:stretch/>
        </p:blipFill>
        <p:spPr bwMode="auto">
          <a:xfrm>
            <a:off x="6338153" y="3391986"/>
            <a:ext cx="2805847" cy="30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702"/>
          <a:stretch/>
        </p:blipFill>
        <p:spPr bwMode="auto">
          <a:xfrm>
            <a:off x="0" y="747346"/>
            <a:ext cx="2855942" cy="30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abstract-waves-on-a-blue-background.jpg"/>
          <p:cNvPicPr>
            <a:picLocks noChangeAspect="1"/>
          </p:cNvPicPr>
          <p:nvPr/>
        </p:nvPicPr>
        <p:blipFill>
          <a:blip r:embed="rId5" cstate="screen">
            <a:lum bright="-20000"/>
          </a:blip>
          <a:stretch>
            <a:fillRect/>
          </a:stretch>
        </p:blipFill>
        <p:spPr>
          <a:xfrm>
            <a:off x="0" y="0"/>
            <a:ext cx="9144000" cy="1142983"/>
          </a:xfrm>
          <a:prstGeom prst="rect">
            <a:avLst/>
          </a:prstGeom>
          <a:blipFill dpi="0" rotWithShape="1">
            <a:blip r:embed="rId5" cstate="screen"/>
            <a:srcRect/>
            <a:tile tx="0" ty="0" sx="100000" sy="100000" flip="none" algn="tl"/>
          </a:blipFill>
        </p:spPr>
      </p:pic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0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4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488" y="142852"/>
            <a:ext cx="6115064" cy="928694"/>
          </a:xfrm>
          <a:noFill/>
          <a:ln w="9525">
            <a:noFill/>
            <a:miter lim="800000"/>
            <a:headEnd/>
            <a:tailEnd/>
          </a:ln>
        </p:spPr>
        <p:txBody>
          <a:bodyPr rIns="0" anchor="ctr"/>
          <a:lstStyle/>
          <a:p>
            <a:pPr algn="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Сегментация рынка по видам утеплителя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по итогам 2014 года</a:t>
            </a:r>
          </a:p>
        </p:txBody>
      </p:sp>
      <p:pic>
        <p:nvPicPr>
          <p:cNvPr id="15" name="Рисунок 14" descr="abstract-waves-on-a-blue-background.jpg"/>
          <p:cNvPicPr>
            <a:picLocks noChangeAspect="1"/>
          </p:cNvPicPr>
          <p:nvPr/>
        </p:nvPicPr>
        <p:blipFill>
          <a:blip r:embed="rId5" cstate="screen">
            <a:lum bright="40000" contrast="-40000"/>
          </a:blip>
          <a:stretch>
            <a:fillRect/>
          </a:stretch>
        </p:blipFill>
        <p:spPr>
          <a:xfrm>
            <a:off x="0" y="6357958"/>
            <a:ext cx="9144000" cy="500042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8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9400" y="3267056"/>
            <a:ext cx="3438526" cy="13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826" y="1729771"/>
            <a:ext cx="2031177" cy="1117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8818" y="2019366"/>
            <a:ext cx="1947576" cy="91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0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317" y="4357788"/>
            <a:ext cx="2025679" cy="151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2839" y="4456976"/>
            <a:ext cx="1520046" cy="117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" name="TextBox 154"/>
          <p:cNvSpPr txBox="1"/>
          <p:nvPr/>
        </p:nvSpPr>
        <p:spPr>
          <a:xfrm>
            <a:off x="3119672" y="2646463"/>
            <a:ext cx="2957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Рынок </a:t>
            </a:r>
            <a:b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сэндвич-панелей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528" l="495" r="98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4941">
            <a:off x="5601527" y="2053300"/>
            <a:ext cx="785806" cy="82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7" name="Picture 7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528" l="495" r="98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725059" flipH="1">
            <a:off x="2788935" y="2041396"/>
            <a:ext cx="785806" cy="82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" name="Picture 7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528" l="495" r="98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4941" flipH="1" flipV="1">
            <a:off x="2770162" y="4488616"/>
            <a:ext cx="785806" cy="82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" name="Picture 7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528" l="495" r="98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725059" flipV="1">
            <a:off x="5663292" y="4466043"/>
            <a:ext cx="785806" cy="82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" name="TextBox 159"/>
          <p:cNvSpPr txBox="1"/>
          <p:nvPr/>
        </p:nvSpPr>
        <p:spPr>
          <a:xfrm>
            <a:off x="148937" y="1328720"/>
            <a:ext cx="233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Минеральная вата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690548" y="1311843"/>
            <a:ext cx="233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PPS</a:t>
            </a:r>
            <a:endParaRPr lang="ru-RU" sz="2800" b="1" dirty="0" smtClean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127823" y="3933756"/>
            <a:ext cx="233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3B3B"/>
                </a:solidFill>
                <a:latin typeface="Arial Black" pitchFamily="34" charset="0"/>
              </a:rPr>
              <a:t>PIR</a:t>
            </a:r>
            <a:endParaRPr lang="ru-RU" sz="2800" b="1" dirty="0" smtClean="0">
              <a:solidFill>
                <a:srgbClr val="FF3B3B"/>
              </a:solidFill>
              <a:latin typeface="Arial Black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651655" y="3857141"/>
            <a:ext cx="233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86294"/>
                </a:solidFill>
                <a:latin typeface="Arial Black" pitchFamily="34" charset="0"/>
              </a:rPr>
              <a:t>PUR</a:t>
            </a:r>
            <a:endParaRPr lang="ru-RU" sz="2800" b="1" dirty="0" smtClean="0">
              <a:solidFill>
                <a:srgbClr val="386294"/>
              </a:solidFill>
              <a:latin typeface="Arial Black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288543" y="2787761"/>
            <a:ext cx="2336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Рейтинг производителей </a:t>
            </a:r>
            <a:r>
              <a:rPr lang="en-US" sz="11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MW-</a:t>
            </a:r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панелей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336580" y="5615420"/>
            <a:ext cx="2336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3B3B"/>
                </a:solidFill>
                <a:latin typeface="Arial Black" pitchFamily="34" charset="0"/>
              </a:rPr>
              <a:t>Рейтинг производителей </a:t>
            </a:r>
            <a:r>
              <a:rPr lang="en-US" sz="1100" b="1" dirty="0" smtClean="0">
                <a:solidFill>
                  <a:srgbClr val="FF3B3B"/>
                </a:solidFill>
                <a:latin typeface="Arial Black" pitchFamily="34" charset="0"/>
              </a:rPr>
              <a:t>PIR/PUR-</a:t>
            </a:r>
            <a:r>
              <a:rPr lang="ru-RU" sz="1100" b="1" dirty="0" smtClean="0">
                <a:solidFill>
                  <a:srgbClr val="FF3B3B"/>
                </a:solidFill>
                <a:latin typeface="Arial Black" pitchFamily="34" charset="0"/>
              </a:rPr>
              <a:t>панелей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6872317" y="5654951"/>
            <a:ext cx="2336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Рейтинг производителей </a:t>
            </a:r>
            <a:r>
              <a:rPr lang="en-US" sz="11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PIR/PUR-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панелей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3165212" y="5050840"/>
            <a:ext cx="2957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ИТОГИ </a:t>
            </a:r>
            <a:b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2014 </a:t>
            </a: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года 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110743" y="2754706"/>
            <a:ext cx="311914" cy="512350"/>
            <a:chOff x="4748242" y="1311842"/>
            <a:chExt cx="311914" cy="512350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 rotWithShape="1">
            <a:blip r:embed="rId17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5" r="58604"/>
            <a:stretch/>
          </p:blipFill>
          <p:spPr bwMode="auto">
            <a:xfrm>
              <a:off x="4748242" y="1316795"/>
              <a:ext cx="177800" cy="507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" name="Picture 10"/>
            <p:cNvPicPr>
              <a:picLocks noChangeAspect="1" noChangeArrowheads="1"/>
            </p:cNvPicPr>
            <p:nvPr/>
          </p:nvPicPr>
          <p:blipFill rotWithShape="1">
            <a:blip r:embed="rId17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1" r="9000"/>
            <a:stretch/>
          </p:blipFill>
          <p:spPr bwMode="auto">
            <a:xfrm>
              <a:off x="4872067" y="1311842"/>
              <a:ext cx="188089" cy="507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6" name="Группа 175"/>
          <p:cNvGrpSpPr/>
          <p:nvPr/>
        </p:nvGrpSpPr>
        <p:grpSpPr>
          <a:xfrm>
            <a:off x="158780" y="5507504"/>
            <a:ext cx="311914" cy="512350"/>
            <a:chOff x="4748242" y="1311842"/>
            <a:chExt cx="311914" cy="512350"/>
          </a:xfrm>
        </p:grpSpPr>
        <p:pic>
          <p:nvPicPr>
            <p:cNvPr id="177" name="Picture 10"/>
            <p:cNvPicPr>
              <a:picLocks noChangeAspect="1" noChangeArrowheads="1"/>
            </p:cNvPicPr>
            <p:nvPr/>
          </p:nvPicPr>
          <p:blipFill rotWithShape="1">
            <a:blip r:embed="rId17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5" r="58604"/>
            <a:stretch/>
          </p:blipFill>
          <p:spPr bwMode="auto">
            <a:xfrm>
              <a:off x="4748242" y="1316795"/>
              <a:ext cx="177800" cy="507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8" name="Picture 10"/>
            <p:cNvPicPr>
              <a:picLocks noChangeAspect="1" noChangeArrowheads="1"/>
            </p:cNvPicPr>
            <p:nvPr/>
          </p:nvPicPr>
          <p:blipFill rotWithShape="1">
            <a:blip r:embed="rId17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1" r="9000"/>
            <a:stretch/>
          </p:blipFill>
          <p:spPr bwMode="auto">
            <a:xfrm>
              <a:off x="4872067" y="1311842"/>
              <a:ext cx="188089" cy="507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9" name="Группа 178"/>
          <p:cNvGrpSpPr/>
          <p:nvPr/>
        </p:nvGrpSpPr>
        <p:grpSpPr>
          <a:xfrm>
            <a:off x="6717566" y="5574688"/>
            <a:ext cx="311914" cy="512350"/>
            <a:chOff x="4748242" y="1311842"/>
            <a:chExt cx="311914" cy="512350"/>
          </a:xfrm>
        </p:grpSpPr>
        <p:pic>
          <p:nvPicPr>
            <p:cNvPr id="180" name="Picture 10"/>
            <p:cNvPicPr>
              <a:picLocks noChangeAspect="1" noChangeArrowheads="1"/>
            </p:cNvPicPr>
            <p:nvPr/>
          </p:nvPicPr>
          <p:blipFill rotWithShape="1">
            <a:blip r:embed="rId17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5" r="58604"/>
            <a:stretch/>
          </p:blipFill>
          <p:spPr bwMode="auto">
            <a:xfrm>
              <a:off x="4748242" y="1316795"/>
              <a:ext cx="177800" cy="507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1" name="Picture 10"/>
            <p:cNvPicPr>
              <a:picLocks noChangeAspect="1" noChangeArrowheads="1"/>
            </p:cNvPicPr>
            <p:nvPr/>
          </p:nvPicPr>
          <p:blipFill rotWithShape="1">
            <a:blip r:embed="rId17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1" r="9000"/>
            <a:stretch/>
          </p:blipFill>
          <p:spPr bwMode="auto">
            <a:xfrm>
              <a:off x="4872067" y="1311842"/>
              <a:ext cx="188089" cy="507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400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Рисунок 159" descr="abstract-waves-on-a-blue-background.jpg"/>
          <p:cNvPicPr>
            <a:picLocks noChangeAspect="1"/>
          </p:cNvPicPr>
          <p:nvPr/>
        </p:nvPicPr>
        <p:blipFill>
          <a:blip r:embed="rId3" cstate="email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7" name="Овал 166"/>
          <p:cNvSpPr/>
          <p:nvPr/>
        </p:nvSpPr>
        <p:spPr>
          <a:xfrm>
            <a:off x="4838699" y="1196731"/>
            <a:ext cx="3735417" cy="10668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Опрос более 400 производителей металлоизделий</a:t>
            </a:r>
            <a:endParaRPr lang="ru-RU" sz="2000" b="1" dirty="0"/>
          </a:p>
        </p:txBody>
      </p:sp>
      <p:pic>
        <p:nvPicPr>
          <p:cNvPr id="5" name="Рисунок 4" descr="abstract-waves-on-a-blue-background.jpg"/>
          <p:cNvPicPr>
            <a:picLocks noChangeAspect="1"/>
          </p:cNvPicPr>
          <p:nvPr/>
        </p:nvPicPr>
        <p:blipFill>
          <a:blip r:embed="rId4" cstate="print">
            <a:lum bright="-20000"/>
          </a:blip>
          <a:stretch>
            <a:fillRect/>
          </a:stretch>
        </p:blipFill>
        <p:spPr>
          <a:xfrm>
            <a:off x="0" y="0"/>
            <a:ext cx="9144000" cy="1142983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2571736" y="142852"/>
            <a:ext cx="6115064" cy="928694"/>
          </a:xfrm>
          <a:noFill/>
          <a:ln w="9525">
            <a:noFill/>
            <a:miter lim="800000"/>
            <a:headEnd/>
            <a:tailEnd/>
          </a:ln>
        </p:spPr>
        <p:txBody>
          <a:bodyPr rIns="0" anchor="ctr"/>
          <a:lstStyle/>
          <a:p>
            <a:pPr algn="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Источники информации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8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2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4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29" name="Рисунок 28" descr="abstract-waves-on-a-blue-background.jpg"/>
          <p:cNvPicPr>
            <a:picLocks noChangeAspect="1"/>
          </p:cNvPicPr>
          <p:nvPr/>
        </p:nvPicPr>
        <p:blipFill>
          <a:blip r:embed="rId4" cstate="print">
            <a:lum bright="40000" contrast="-40000"/>
          </a:blip>
          <a:stretch>
            <a:fillRect/>
          </a:stretch>
        </p:blipFill>
        <p:spPr>
          <a:xfrm>
            <a:off x="0" y="6357958"/>
            <a:ext cx="9144000" cy="500042"/>
          </a:xfrm>
          <a:prstGeom prst="rect">
            <a:avLst/>
          </a:prstGeom>
        </p:spPr>
      </p:pic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1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65" name="Овал 164"/>
          <p:cNvSpPr/>
          <p:nvPr/>
        </p:nvSpPr>
        <p:spPr>
          <a:xfrm>
            <a:off x="0" y="1219200"/>
            <a:ext cx="3441700" cy="1066800"/>
          </a:xfrm>
          <a:prstGeom prst="ellipse">
            <a:avLst/>
          </a:prstGeom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Мониторинг инвестиционных проектов</a:t>
            </a:r>
            <a:endParaRPr lang="ru-RU" sz="2000" b="1" dirty="0"/>
          </a:p>
        </p:txBody>
      </p:sp>
      <p:sp>
        <p:nvSpPr>
          <p:cNvPr id="166" name="Овал 165"/>
          <p:cNvSpPr/>
          <p:nvPr/>
        </p:nvSpPr>
        <p:spPr>
          <a:xfrm>
            <a:off x="2432080" y="2001717"/>
            <a:ext cx="3581858" cy="10668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Анализ и корректировка данных ФСГС</a:t>
            </a:r>
            <a:endParaRPr lang="ru-RU" sz="2000" b="1" dirty="0"/>
          </a:p>
        </p:txBody>
      </p:sp>
      <p:sp>
        <p:nvSpPr>
          <p:cNvPr id="168" name="Овал 167"/>
          <p:cNvSpPr/>
          <p:nvPr/>
        </p:nvSpPr>
        <p:spPr>
          <a:xfrm>
            <a:off x="395317" y="2760788"/>
            <a:ext cx="3059083" cy="998170"/>
          </a:xfrm>
          <a:prstGeom prst="ellipse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/>
              <a:t>Опрос покупателей ЛМК и СП</a:t>
            </a:r>
            <a:endParaRPr lang="ru-RU" sz="2000" b="1" dirty="0"/>
          </a:p>
        </p:txBody>
      </p:sp>
      <p:sp>
        <p:nvSpPr>
          <p:cNvPr id="169" name="Овал 168"/>
          <p:cNvSpPr/>
          <p:nvPr/>
        </p:nvSpPr>
        <p:spPr>
          <a:xfrm>
            <a:off x="3138517" y="3223846"/>
            <a:ext cx="2959436" cy="89242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Анализ ВЭД</a:t>
            </a:r>
            <a:endParaRPr lang="ru-RU" sz="2000" b="1" dirty="0"/>
          </a:p>
        </p:txBody>
      </p:sp>
      <p:sp>
        <p:nvSpPr>
          <p:cNvPr id="170" name="Полилиния 169"/>
          <p:cNvSpPr/>
          <p:nvPr/>
        </p:nvSpPr>
        <p:spPr>
          <a:xfrm>
            <a:off x="38100" y="3500320"/>
            <a:ext cx="3543300" cy="1028700"/>
          </a:xfrm>
          <a:custGeom>
            <a:avLst/>
            <a:gdLst>
              <a:gd name="connsiteX0" fmla="*/ 0 w 3543300"/>
              <a:gd name="connsiteY0" fmla="*/ 0 h 1028700"/>
              <a:gd name="connsiteX1" fmla="*/ 2286000 w 3543300"/>
              <a:gd name="connsiteY1" fmla="*/ 571500 h 1028700"/>
              <a:gd name="connsiteX2" fmla="*/ 3543300 w 3543300"/>
              <a:gd name="connsiteY2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3300" h="1028700">
                <a:moveTo>
                  <a:pt x="0" y="0"/>
                </a:moveTo>
                <a:cubicBezTo>
                  <a:pt x="847725" y="200025"/>
                  <a:pt x="1695450" y="400050"/>
                  <a:pt x="2286000" y="571500"/>
                </a:cubicBezTo>
                <a:cubicBezTo>
                  <a:pt x="2876550" y="742950"/>
                  <a:pt x="3196167" y="833967"/>
                  <a:pt x="3543300" y="1028700"/>
                </a:cubicBezTo>
              </a:path>
            </a:pathLst>
          </a:custGeom>
          <a:ln w="57150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1" name="Полилиния 170"/>
          <p:cNvSpPr/>
          <p:nvPr/>
        </p:nvSpPr>
        <p:spPr>
          <a:xfrm flipH="1">
            <a:off x="5600700" y="3538420"/>
            <a:ext cx="3543300" cy="1028700"/>
          </a:xfrm>
          <a:custGeom>
            <a:avLst/>
            <a:gdLst>
              <a:gd name="connsiteX0" fmla="*/ 0 w 3543300"/>
              <a:gd name="connsiteY0" fmla="*/ 0 h 1028700"/>
              <a:gd name="connsiteX1" fmla="*/ 2286000 w 3543300"/>
              <a:gd name="connsiteY1" fmla="*/ 571500 h 1028700"/>
              <a:gd name="connsiteX2" fmla="*/ 3543300 w 3543300"/>
              <a:gd name="connsiteY2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3300" h="1028700">
                <a:moveTo>
                  <a:pt x="0" y="0"/>
                </a:moveTo>
                <a:cubicBezTo>
                  <a:pt x="847725" y="200025"/>
                  <a:pt x="1695450" y="400050"/>
                  <a:pt x="2286000" y="571500"/>
                </a:cubicBezTo>
                <a:cubicBezTo>
                  <a:pt x="2876550" y="742950"/>
                  <a:pt x="3196167" y="833967"/>
                  <a:pt x="3543300" y="1028700"/>
                </a:cubicBezTo>
              </a:path>
            </a:pathLst>
          </a:custGeom>
          <a:ln w="57150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73" name="Прямая соединительная линия 172"/>
          <p:cNvCxnSpPr/>
          <p:nvPr/>
        </p:nvCxnSpPr>
        <p:spPr>
          <a:xfrm rot="10800000">
            <a:off x="2552701" y="4389320"/>
            <a:ext cx="1016977" cy="15630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/>
          <p:cNvCxnSpPr/>
          <p:nvPr/>
        </p:nvCxnSpPr>
        <p:spPr>
          <a:xfrm>
            <a:off x="2565400" y="4389320"/>
            <a:ext cx="2057400" cy="1016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единительная линия 177"/>
          <p:cNvCxnSpPr/>
          <p:nvPr/>
        </p:nvCxnSpPr>
        <p:spPr>
          <a:xfrm rot="10800000" flipV="1">
            <a:off x="4597401" y="4431328"/>
            <a:ext cx="2014415" cy="9739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/>
          <p:nvPr/>
        </p:nvCxnSpPr>
        <p:spPr>
          <a:xfrm rot="10800000" flipV="1">
            <a:off x="5613400" y="4414720"/>
            <a:ext cx="1028700" cy="1651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/>
          <p:cNvSpPr txBox="1"/>
          <p:nvPr/>
        </p:nvSpPr>
        <p:spPr>
          <a:xfrm>
            <a:off x="3227097" y="4562663"/>
            <a:ext cx="2806147" cy="1323439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50000">
                <a:schemeClr val="bg1"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Исследование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«Рынок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сэндвич-панелей России»</a:t>
            </a:r>
          </a:p>
        </p:txBody>
      </p:sp>
      <p:sp>
        <p:nvSpPr>
          <p:cNvPr id="188" name="Овал 187"/>
          <p:cNvSpPr/>
          <p:nvPr/>
        </p:nvSpPr>
        <p:spPr>
          <a:xfrm>
            <a:off x="5565530" y="2477477"/>
            <a:ext cx="3441700" cy="1066800"/>
          </a:xfrm>
          <a:prstGeom prst="ellipse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Ассортиментно-ценовой мониторинг</a:t>
            </a:r>
            <a:endParaRPr lang="ru-RU" sz="2000" b="1" dirty="0"/>
          </a:p>
        </p:txBody>
      </p:sp>
      <p:grpSp>
        <p:nvGrpSpPr>
          <p:cNvPr id="161" name="Группа 160"/>
          <p:cNvGrpSpPr>
            <a:grpSpLocks noChangeAspect="1"/>
          </p:cNvGrpSpPr>
          <p:nvPr/>
        </p:nvGrpSpPr>
        <p:grpSpPr>
          <a:xfrm>
            <a:off x="1534613" y="4467474"/>
            <a:ext cx="1274234" cy="1800000"/>
            <a:chOff x="97818" y="2645062"/>
            <a:chExt cx="2293622" cy="3240000"/>
          </a:xfrm>
        </p:grpSpPr>
        <p:pic>
          <p:nvPicPr>
            <p:cNvPr id="164" name="Picture 2" descr="\\Server-file\ан_михаил\! СЭНДВИЧИ !\!!! ИТОГ !!!\ИТОГ 2015\ДЕМО, аннотация\Sandvich_standart_2015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18" y="2645062"/>
              <a:ext cx="2293622" cy="32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2" name="Прямая соединительная линия 171"/>
            <p:cNvCxnSpPr/>
            <p:nvPr/>
          </p:nvCxnSpPr>
          <p:spPr>
            <a:xfrm>
              <a:off x="128559" y="2645062"/>
              <a:ext cx="0" cy="3240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Группа 173"/>
          <p:cNvGrpSpPr>
            <a:grpSpLocks noChangeAspect="1"/>
          </p:cNvGrpSpPr>
          <p:nvPr/>
        </p:nvGrpSpPr>
        <p:grpSpPr>
          <a:xfrm>
            <a:off x="6347782" y="4467474"/>
            <a:ext cx="1268145" cy="1800000"/>
            <a:chOff x="6646256" y="2645062"/>
            <a:chExt cx="2293622" cy="3255557"/>
          </a:xfrm>
        </p:grpSpPr>
        <p:pic>
          <p:nvPicPr>
            <p:cNvPr id="176" name="Picture 3" descr="\\Server-file\ан_михаил\! СЭНДВИЧИ !\!!! ИТОГ !!!\ИТОГ 2015\ДЕМО, аннотация\Sandvich_enhaced_2015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256" y="2645062"/>
              <a:ext cx="2293622" cy="32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7" name="Прямая соединительная линия 176"/>
            <p:cNvCxnSpPr/>
            <p:nvPr/>
          </p:nvCxnSpPr>
          <p:spPr>
            <a:xfrm>
              <a:off x="6648949" y="2660618"/>
              <a:ext cx="0" cy="324000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Рисунок 148" descr="abstract-waves-on-a-blue-background.jpg"/>
          <p:cNvPicPr>
            <a:picLocks noChangeAspect="1"/>
          </p:cNvPicPr>
          <p:nvPr/>
        </p:nvPicPr>
        <p:blipFill>
          <a:blip r:embed="rId3" cstate="email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abstract-waves-on-a-blue-background.jpg"/>
          <p:cNvPicPr>
            <a:picLocks noChangeAspect="1"/>
          </p:cNvPicPr>
          <p:nvPr/>
        </p:nvPicPr>
        <p:blipFill>
          <a:blip r:embed="rId4" cstate="print">
            <a:lum bright="-20000"/>
          </a:blip>
          <a:stretch>
            <a:fillRect/>
          </a:stretch>
        </p:blipFill>
        <p:spPr>
          <a:xfrm>
            <a:off x="0" y="0"/>
            <a:ext cx="9144000" cy="1142983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</p:spPr>
      </p:pic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0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4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488" y="142852"/>
            <a:ext cx="6115064" cy="928694"/>
          </a:xfrm>
          <a:noFill/>
          <a:ln w="9525">
            <a:noFill/>
            <a:miter lim="800000"/>
            <a:headEnd/>
            <a:tailEnd/>
          </a:ln>
        </p:spPr>
        <p:txBody>
          <a:bodyPr rIns="0" anchor="ctr"/>
          <a:lstStyle/>
          <a:p>
            <a:pPr algn="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Часть 1: Анализ рынка сэндвич-панелей</a:t>
            </a:r>
          </a:p>
        </p:txBody>
      </p:sp>
      <p:pic>
        <p:nvPicPr>
          <p:cNvPr id="15" name="Рисунок 14" descr="abstract-waves-on-a-blue-background.jpg"/>
          <p:cNvPicPr>
            <a:picLocks noChangeAspect="1"/>
          </p:cNvPicPr>
          <p:nvPr/>
        </p:nvPicPr>
        <p:blipFill>
          <a:blip r:embed="rId4" cstate="print">
            <a:lum bright="40000" contrast="-40000"/>
          </a:blip>
          <a:stretch>
            <a:fillRect/>
          </a:stretch>
        </p:blipFill>
        <p:spPr>
          <a:xfrm>
            <a:off x="0" y="6357958"/>
            <a:ext cx="9144000" cy="357166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8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aphicFrame>
        <p:nvGraphicFramePr>
          <p:cNvPr id="147" name="Схема 146"/>
          <p:cNvGraphicFramePr/>
          <p:nvPr>
            <p:extLst>
              <p:ext uri="{D42A27DB-BD31-4B8C-83A1-F6EECF244321}">
                <p14:modId xmlns:p14="http://schemas.microsoft.com/office/powerpoint/2010/main" val="1892554602"/>
              </p:ext>
            </p:extLst>
          </p:nvPr>
        </p:nvGraphicFramePr>
        <p:xfrm>
          <a:off x="368298" y="1848678"/>
          <a:ext cx="8596797" cy="4475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8" name="Скругленный прямоугольник 147"/>
          <p:cNvSpPr/>
          <p:nvPr/>
        </p:nvSpPr>
        <p:spPr>
          <a:xfrm>
            <a:off x="76199" y="1172817"/>
            <a:ext cx="8982075" cy="541671"/>
          </a:xfrm>
          <a:prstGeom prst="roundRect">
            <a:avLst>
              <a:gd name="adj" fmla="val 16896"/>
            </a:avLst>
          </a:prstGeom>
          <a:solidFill>
            <a:srgbClr val="30308A"/>
          </a:solidFill>
          <a:ln w="12700">
            <a:solidFill>
              <a:srgbClr val="3030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Рынок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сэндвич-панелей России. Итоги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2014.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Прогноз до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2017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Рисунок 154" descr="abstract-waves-on-a-blue-background.jpg"/>
          <p:cNvPicPr>
            <a:picLocks noChangeAspect="1"/>
          </p:cNvPicPr>
          <p:nvPr/>
        </p:nvPicPr>
        <p:blipFill>
          <a:blip r:embed="rId3" cstate="email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8" name="Picture 4" descr="C:\DOCUME~1\FL51_U~1\LOCALS~1\Temp\Rar$DR22.2437\set_of_building_illustrations\set_of_building_illustrations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6" r="2750" b="78239"/>
          <a:stretch>
            <a:fillRect/>
          </a:stretch>
        </p:blipFill>
        <p:spPr bwMode="auto">
          <a:xfrm>
            <a:off x="0" y="4982833"/>
            <a:ext cx="4710023" cy="1423359"/>
          </a:xfrm>
          <a:prstGeom prst="rect">
            <a:avLst/>
          </a:prstGeom>
          <a:noFill/>
        </p:spPr>
      </p:pic>
      <p:pic>
        <p:nvPicPr>
          <p:cNvPr id="1026" name="Picture 2" descr="C:\DOCUME~1\FL51_U~1\LOCALS~1\Temp\Rar$DR18.3859\set_of_building_illustrations\set_of_building_illustrations_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376" t="48355" r="3290"/>
          <a:stretch>
            <a:fillRect/>
          </a:stretch>
        </p:blipFill>
        <p:spPr bwMode="auto">
          <a:xfrm>
            <a:off x="0" y="4801898"/>
            <a:ext cx="1906443" cy="1580543"/>
          </a:xfrm>
          <a:prstGeom prst="rect">
            <a:avLst/>
          </a:prstGeom>
          <a:noFill/>
        </p:spPr>
      </p:pic>
      <p:pic>
        <p:nvPicPr>
          <p:cNvPr id="4" name="Рисунок 3" descr="abstract-waves-on-a-blue-background.jpg"/>
          <p:cNvPicPr>
            <a:picLocks noChangeAspect="1"/>
          </p:cNvPicPr>
          <p:nvPr/>
        </p:nvPicPr>
        <p:blipFill>
          <a:blip r:embed="rId6" cstate="print">
            <a:lum bright="-20000"/>
          </a:blip>
          <a:stretch>
            <a:fillRect/>
          </a:stretch>
        </p:blipFill>
        <p:spPr>
          <a:xfrm>
            <a:off x="0" y="0"/>
            <a:ext cx="9144000" cy="1142983"/>
          </a:xfrm>
          <a:prstGeom prst="rec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</p:spPr>
      </p:pic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0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4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488" y="142852"/>
            <a:ext cx="6115064" cy="928694"/>
          </a:xfrm>
          <a:noFill/>
          <a:ln w="9525">
            <a:noFill/>
            <a:miter lim="800000"/>
            <a:headEnd/>
            <a:tailEnd/>
          </a:ln>
        </p:spPr>
        <p:txBody>
          <a:bodyPr rIns="0" anchor="ctr"/>
          <a:lstStyle/>
          <a:p>
            <a:pPr algn="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Часть 2: Описание крупнейших 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производителей сэндвич-панелей</a:t>
            </a:r>
          </a:p>
        </p:txBody>
      </p:sp>
      <p:pic>
        <p:nvPicPr>
          <p:cNvPr id="15" name="Рисунок 14" descr="abstract-waves-on-a-blue-background.jpg"/>
          <p:cNvPicPr>
            <a:picLocks noChangeAspect="1"/>
          </p:cNvPicPr>
          <p:nvPr/>
        </p:nvPicPr>
        <p:blipFill>
          <a:blip r:embed="rId6" cstate="print">
            <a:lum bright="40000" contrast="-40000"/>
          </a:blip>
          <a:stretch>
            <a:fillRect/>
          </a:stretch>
        </p:blipFill>
        <p:spPr>
          <a:xfrm>
            <a:off x="0" y="6357958"/>
            <a:ext cx="9144000" cy="357166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8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aphicFrame>
        <p:nvGraphicFramePr>
          <p:cNvPr id="147" name="Схема 146"/>
          <p:cNvGraphicFramePr/>
          <p:nvPr>
            <p:extLst>
              <p:ext uri="{D42A27DB-BD31-4B8C-83A1-F6EECF244321}">
                <p14:modId xmlns:p14="http://schemas.microsoft.com/office/powerpoint/2010/main" val="2539719365"/>
              </p:ext>
            </p:extLst>
          </p:nvPr>
        </p:nvGraphicFramePr>
        <p:xfrm>
          <a:off x="4714876" y="1252522"/>
          <a:ext cx="4177604" cy="507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9" name="Блок-схема: перфолента 148"/>
          <p:cNvSpPr/>
          <p:nvPr/>
        </p:nvSpPr>
        <p:spPr>
          <a:xfrm>
            <a:off x="258402" y="3543300"/>
            <a:ext cx="4194269" cy="181165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Описание </a:t>
            </a:r>
            <a:r>
              <a:rPr lang="ru-RU" sz="3200" b="1" dirty="0" smtClean="0">
                <a:solidFill>
                  <a:srgbClr val="FF0000"/>
                </a:solidFill>
              </a:rPr>
              <a:t>70</a:t>
            </a:r>
            <a:r>
              <a:rPr lang="ru-RU" sz="2400" b="1" dirty="0" smtClean="0"/>
              <a:t> крупнейших производителей</a:t>
            </a:r>
            <a:endParaRPr lang="ru-RU" sz="2400" b="1" dirty="0"/>
          </a:p>
        </p:txBody>
      </p:sp>
      <p:sp>
        <p:nvSpPr>
          <p:cNvPr id="150" name="Скругленный прямоугольник 149"/>
          <p:cNvSpPr/>
          <p:nvPr/>
        </p:nvSpPr>
        <p:spPr>
          <a:xfrm>
            <a:off x="239640" y="1313761"/>
            <a:ext cx="4289232" cy="392112"/>
          </a:xfrm>
          <a:prstGeom prst="roundRect">
            <a:avLst>
              <a:gd name="adj" fmla="val 16896"/>
            </a:avLst>
          </a:prstGeom>
          <a:solidFill>
            <a:srgbClr val="FF6565"/>
          </a:solidFill>
          <a:ln w="12700">
            <a:solidFill>
              <a:srgbClr val="FF6565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Рейтинг лидеров отрасли</a:t>
            </a:r>
          </a:p>
        </p:txBody>
      </p:sp>
      <p:sp>
        <p:nvSpPr>
          <p:cNvPr id="156" name="Прямоугольник 155"/>
          <p:cNvSpPr/>
          <p:nvPr/>
        </p:nvSpPr>
        <p:spPr>
          <a:xfrm>
            <a:off x="1642837" y="2781877"/>
            <a:ext cx="163378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386294"/>
                </a:solidFill>
                <a:latin typeface="Arial Black" pitchFamily="34" charset="0"/>
              </a:rPr>
              <a:t>Рейтинг по </a:t>
            </a:r>
          </a:p>
          <a:p>
            <a:pPr algn="ctr"/>
            <a:r>
              <a:rPr lang="ru-RU" sz="1500" b="1" dirty="0" smtClean="0">
                <a:solidFill>
                  <a:srgbClr val="386294"/>
                </a:solidFill>
                <a:latin typeface="Arial Black" pitchFamily="34" charset="0"/>
              </a:rPr>
              <a:t>финансовым</a:t>
            </a:r>
          </a:p>
          <a:p>
            <a:pPr algn="ctr"/>
            <a:r>
              <a:rPr lang="ru-RU" sz="1500" b="1" dirty="0" smtClean="0">
                <a:solidFill>
                  <a:srgbClr val="386294"/>
                </a:solidFill>
                <a:latin typeface="Arial Black" pitchFamily="34" charset="0"/>
              </a:rPr>
              <a:t>показателям</a:t>
            </a:r>
            <a:endParaRPr lang="ru-RU" sz="1500" b="1" dirty="0">
              <a:solidFill>
                <a:srgbClr val="386294"/>
              </a:solidFill>
              <a:latin typeface="Arial Black" pitchFamily="34" charset="0"/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-89802" y="2432634"/>
            <a:ext cx="171981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386294"/>
                </a:solidFill>
                <a:latin typeface="Arial Black" pitchFamily="34" charset="0"/>
              </a:rPr>
              <a:t>Рейтинг по </a:t>
            </a:r>
          </a:p>
          <a:p>
            <a:pPr algn="ctr"/>
            <a:r>
              <a:rPr lang="ru-RU" sz="1500" b="1" dirty="0" smtClean="0">
                <a:solidFill>
                  <a:srgbClr val="386294"/>
                </a:solidFill>
                <a:latin typeface="Arial Black" pitchFamily="34" charset="0"/>
              </a:rPr>
              <a:t>объему </a:t>
            </a:r>
          </a:p>
          <a:p>
            <a:pPr algn="ctr"/>
            <a:r>
              <a:rPr lang="ru-RU" sz="1500" b="1" dirty="0" smtClean="0">
                <a:solidFill>
                  <a:srgbClr val="386294"/>
                </a:solidFill>
                <a:latin typeface="Arial Black" pitchFamily="34" charset="0"/>
              </a:rPr>
              <a:t>производства</a:t>
            </a:r>
            <a:endParaRPr lang="ru-RU" sz="1500" b="1" dirty="0">
              <a:solidFill>
                <a:srgbClr val="386294"/>
              </a:solidFill>
              <a:latin typeface="Arial Black" pitchFamily="34" charset="0"/>
            </a:endParaRPr>
          </a:p>
        </p:txBody>
      </p:sp>
      <p:sp>
        <p:nvSpPr>
          <p:cNvPr id="158" name="Штриховая стрелка вправо 157"/>
          <p:cNvSpPr/>
          <p:nvPr/>
        </p:nvSpPr>
        <p:spPr>
          <a:xfrm rot="6813126">
            <a:off x="643471" y="2009934"/>
            <a:ext cx="672825" cy="224286"/>
          </a:xfrm>
          <a:prstGeom prst="stripedRightArrow">
            <a:avLst>
              <a:gd name="adj1" fmla="val 50000"/>
              <a:gd name="adj2" fmla="val 36869"/>
            </a:avLst>
          </a:prstGeom>
          <a:solidFill>
            <a:srgbClr val="FF6565"/>
          </a:solidFill>
          <a:ln>
            <a:solidFill>
              <a:srgbClr val="FF6565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9" name="Штриховая стрелка вправо 158"/>
          <p:cNvSpPr/>
          <p:nvPr/>
        </p:nvSpPr>
        <p:spPr>
          <a:xfrm rot="5400000">
            <a:off x="1971755" y="2114633"/>
            <a:ext cx="905222" cy="199519"/>
          </a:xfrm>
          <a:prstGeom prst="stripedRightArrow">
            <a:avLst>
              <a:gd name="adj1" fmla="val 50000"/>
              <a:gd name="adj2" fmla="val 36869"/>
            </a:avLst>
          </a:prstGeom>
          <a:solidFill>
            <a:srgbClr val="FF6565"/>
          </a:solidFill>
          <a:ln>
            <a:solidFill>
              <a:srgbClr val="FF6565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3295325" y="2512645"/>
            <a:ext cx="144302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386294"/>
                </a:solidFill>
                <a:latin typeface="Arial Black" pitchFamily="34" charset="0"/>
              </a:rPr>
              <a:t>Рейтинг по </a:t>
            </a:r>
          </a:p>
          <a:p>
            <a:pPr algn="ctr"/>
            <a:r>
              <a:rPr lang="ru-RU" sz="1500" b="1" dirty="0" smtClean="0">
                <a:solidFill>
                  <a:srgbClr val="386294"/>
                </a:solidFill>
                <a:latin typeface="Arial Black" pitchFamily="34" charset="0"/>
              </a:rPr>
              <a:t>мощностям</a:t>
            </a:r>
            <a:endParaRPr lang="ru-RU" sz="1500" b="1" dirty="0">
              <a:solidFill>
                <a:srgbClr val="386294"/>
              </a:solidFill>
              <a:latin typeface="Arial Black" pitchFamily="34" charset="0"/>
            </a:endParaRPr>
          </a:p>
        </p:txBody>
      </p:sp>
      <p:sp>
        <p:nvSpPr>
          <p:cNvPr id="161" name="Штриховая стрелка вправо 160"/>
          <p:cNvSpPr/>
          <p:nvPr/>
        </p:nvSpPr>
        <p:spPr>
          <a:xfrm rot="14786874" flipH="1">
            <a:off x="3470059" y="2024310"/>
            <a:ext cx="672825" cy="224286"/>
          </a:xfrm>
          <a:prstGeom prst="stripedRightArrow">
            <a:avLst>
              <a:gd name="adj1" fmla="val 50000"/>
              <a:gd name="adj2" fmla="val 36869"/>
            </a:avLst>
          </a:prstGeom>
          <a:solidFill>
            <a:srgbClr val="FF6565"/>
          </a:solidFill>
          <a:ln>
            <a:solidFill>
              <a:srgbClr val="FF6565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OLine-1">
  <a:themeElements>
    <a:clrScheme name="Другая 1">
      <a:dk1>
        <a:srgbClr val="1F497D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НФОлайн">
      <a:majorFont>
        <a:latin typeface="Calibri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INFOLine-1</Template>
  <TotalTime>6583</TotalTime>
  <Words>591</Words>
  <Application>Microsoft Office PowerPoint</Application>
  <PresentationFormat>Экран (4:3)</PresentationFormat>
  <Paragraphs>207</Paragraphs>
  <Slides>15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INFOLine-1</vt:lpstr>
      <vt:lpstr>Исследование "Рынок сэндвич-панелей России"</vt:lpstr>
      <vt:lpstr>Презентация PowerPoint</vt:lpstr>
      <vt:lpstr>Линейка продуктов для предприятий строительного комплекса</vt:lpstr>
      <vt:lpstr>Информация об Исследовании</vt:lpstr>
      <vt:lpstr>Статистика строительной отрасли: для принятия стратегических решений</vt:lpstr>
      <vt:lpstr>Сегментация рынка по видам утеплителя  по итогам 2014 года</vt:lpstr>
      <vt:lpstr>Источники информации</vt:lpstr>
      <vt:lpstr>Часть 1: Анализ рынка сэндвич-панелей</vt:lpstr>
      <vt:lpstr>Часть 2: Описание крупнейших  производителей сэндвич-панелей</vt:lpstr>
      <vt:lpstr>Часть 3: База 400 производителей металлопродукции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INFOLine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Розничная торговля  FMCG России  Итоги 2009 года  Прогноз до 2012 года</dc:title>
  <dc:creator>FL42_user</dc:creator>
  <cp:lastModifiedBy>Васильев М.В.</cp:lastModifiedBy>
  <cp:revision>1823</cp:revision>
  <dcterms:created xsi:type="dcterms:W3CDTF">2010-07-19T09:22:06Z</dcterms:created>
  <dcterms:modified xsi:type="dcterms:W3CDTF">2015-03-23T13:08:36Z</dcterms:modified>
</cp:coreProperties>
</file>